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ink/ink1.xml" ContentType="application/inkml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96" r:id="rId2"/>
  </p:sldMasterIdLst>
  <p:notesMasterIdLst>
    <p:notesMasterId r:id="rId41"/>
  </p:notesMasterIdLst>
  <p:sldIdLst>
    <p:sldId id="294" r:id="rId3"/>
    <p:sldId id="276" r:id="rId4"/>
    <p:sldId id="290" r:id="rId5"/>
    <p:sldId id="383" r:id="rId6"/>
    <p:sldId id="382" r:id="rId7"/>
    <p:sldId id="277" r:id="rId8"/>
    <p:sldId id="362" r:id="rId9"/>
    <p:sldId id="363" r:id="rId10"/>
    <p:sldId id="364" r:id="rId11"/>
    <p:sldId id="365" r:id="rId12"/>
    <p:sldId id="366" r:id="rId13"/>
    <p:sldId id="380" r:id="rId14"/>
    <p:sldId id="278" r:id="rId15"/>
    <p:sldId id="279" r:id="rId16"/>
    <p:sldId id="280" r:id="rId17"/>
    <p:sldId id="281" r:id="rId18"/>
    <p:sldId id="282" r:id="rId19"/>
    <p:sldId id="367" r:id="rId20"/>
    <p:sldId id="341" r:id="rId21"/>
    <p:sldId id="359" r:id="rId22"/>
    <p:sldId id="343" r:id="rId23"/>
    <p:sldId id="344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61" r:id="rId38"/>
    <p:sldId id="381" r:id="rId39"/>
    <p:sldId id="340" r:id="rId40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C27A5"/>
    <a:srgbClr val="301F83"/>
    <a:srgbClr val="FFD96D"/>
    <a:srgbClr val="96F898"/>
    <a:srgbClr val="30F035"/>
    <a:srgbClr val="CED5E8"/>
    <a:srgbClr val="003BB0"/>
    <a:srgbClr val="7D3EA4"/>
    <a:srgbClr val="5C38A4"/>
    <a:srgbClr val="3B7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99223" autoAdjust="0"/>
  </p:normalViewPr>
  <p:slideViewPr>
    <p:cSldViewPr>
      <p:cViewPr>
        <p:scale>
          <a:sx n="100" d="100"/>
          <a:sy n="100" d="100"/>
        </p:scale>
        <p:origin x="-214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ata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4D5CB-26D6-44F1-B283-0A7631C49FF8}" type="doc">
      <dgm:prSet loTypeId="urn:microsoft.com/office/officeart/2008/layout/Lin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190936-0B3F-4392-ADB5-91214D090C83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ru-RU" sz="1800" dirty="0" smtClean="0"/>
            <a:t>Инструкция по охране труда состоит из разделов:</a:t>
          </a:r>
          <a:endParaRPr lang="ru-RU" sz="1800" dirty="0"/>
        </a:p>
      </dgm:t>
    </dgm:pt>
    <dgm:pt modelId="{F6006DF0-4C08-4DA9-B2DB-948AA1D49949}" type="parTrans" cxnId="{4FECDC98-F88C-4DF7-B589-AC125CF15122}">
      <dgm:prSet/>
      <dgm:spPr/>
      <dgm:t>
        <a:bodyPr/>
        <a:lstStyle/>
        <a:p>
          <a:endParaRPr lang="ru-RU"/>
        </a:p>
      </dgm:t>
    </dgm:pt>
    <dgm:pt modelId="{D38F7DB6-10E2-4CF6-9117-0DC341087241}" type="sibTrans" cxnId="{4FECDC98-F88C-4DF7-B589-AC125CF15122}">
      <dgm:prSet/>
      <dgm:spPr/>
      <dgm:t>
        <a:bodyPr/>
        <a:lstStyle/>
        <a:p>
          <a:endParaRPr lang="ru-RU"/>
        </a:p>
      </dgm:t>
    </dgm:pt>
    <dgm:pt modelId="{9282E756-5517-422B-AF9C-ED512591E2B6}">
      <dgm:prSet phldrT="[Текст]" custT="1"/>
      <dgm:spPr/>
      <dgm:t>
        <a:bodyPr/>
        <a:lstStyle/>
        <a:p>
          <a:r>
            <a:rPr lang="en-US" sz="1800" dirty="0" smtClean="0"/>
            <a:t>I </a:t>
          </a:r>
          <a:r>
            <a:rPr lang="ru-RU" sz="1800" dirty="0" smtClean="0"/>
            <a:t>Общие требования охраны труда</a:t>
          </a:r>
          <a:endParaRPr lang="ru-RU" sz="1800" dirty="0"/>
        </a:p>
      </dgm:t>
    </dgm:pt>
    <dgm:pt modelId="{624E80A7-531E-4C45-BF19-27D65F2D8123}" type="parTrans" cxnId="{E3154702-4DDE-4071-8120-8AA95EC8E11A}">
      <dgm:prSet/>
      <dgm:spPr/>
      <dgm:t>
        <a:bodyPr/>
        <a:lstStyle/>
        <a:p>
          <a:endParaRPr lang="ru-RU"/>
        </a:p>
      </dgm:t>
    </dgm:pt>
    <dgm:pt modelId="{D5A74C2C-F02E-47C8-9F8F-B1863E65C8A0}" type="sibTrans" cxnId="{E3154702-4DDE-4071-8120-8AA95EC8E11A}">
      <dgm:prSet/>
      <dgm:spPr/>
      <dgm:t>
        <a:bodyPr/>
        <a:lstStyle/>
        <a:p>
          <a:endParaRPr lang="ru-RU"/>
        </a:p>
      </dgm:t>
    </dgm:pt>
    <dgm:pt modelId="{6D08D48E-B4C8-4EC1-AD97-7E6FF74708FB}">
      <dgm:prSet phldrT="[Текст]" custT="1"/>
      <dgm:spPr/>
      <dgm:t>
        <a:bodyPr/>
        <a:lstStyle/>
        <a:p>
          <a:r>
            <a:rPr lang="en-US" sz="1800" dirty="0" smtClean="0"/>
            <a:t>II </a:t>
          </a:r>
          <a:r>
            <a:rPr lang="ru-RU" sz="1800" dirty="0" smtClean="0"/>
            <a:t>Требования охраны труда перед началом работы;</a:t>
          </a:r>
          <a:endParaRPr lang="ru-RU" sz="1800" dirty="0"/>
        </a:p>
      </dgm:t>
    </dgm:pt>
    <dgm:pt modelId="{09520682-2422-415F-9B1C-F5B41A6C79DA}" type="parTrans" cxnId="{0F76925E-DD83-4860-B5B2-B3ACE54EFD89}">
      <dgm:prSet/>
      <dgm:spPr/>
      <dgm:t>
        <a:bodyPr/>
        <a:lstStyle/>
        <a:p>
          <a:endParaRPr lang="ru-RU"/>
        </a:p>
      </dgm:t>
    </dgm:pt>
    <dgm:pt modelId="{3FEFF28A-5B31-473E-B4F4-3ABE677C5247}" type="sibTrans" cxnId="{0F76925E-DD83-4860-B5B2-B3ACE54EFD89}">
      <dgm:prSet/>
      <dgm:spPr/>
      <dgm:t>
        <a:bodyPr/>
        <a:lstStyle/>
        <a:p>
          <a:endParaRPr lang="ru-RU"/>
        </a:p>
      </dgm:t>
    </dgm:pt>
    <dgm:pt modelId="{BE444BD8-2631-428C-923A-233B506AE3A0}">
      <dgm:prSet phldrT="[Текст]" custT="1"/>
      <dgm:spPr/>
      <dgm:t>
        <a:bodyPr/>
        <a:lstStyle/>
        <a:p>
          <a:r>
            <a:rPr lang="en-US" sz="1800" dirty="0" smtClean="0"/>
            <a:t>III </a:t>
          </a:r>
          <a:r>
            <a:rPr lang="ru-RU" sz="1800" dirty="0" smtClean="0"/>
            <a:t>Требования охраны труда во время работы;</a:t>
          </a:r>
          <a:endParaRPr lang="ru-RU" sz="1800" dirty="0"/>
        </a:p>
      </dgm:t>
    </dgm:pt>
    <dgm:pt modelId="{4A413A2D-0048-440A-A1B3-DAEB2A7ABBE1}" type="parTrans" cxnId="{E567782D-81AA-444D-8C9F-BB6CAB342610}">
      <dgm:prSet/>
      <dgm:spPr/>
      <dgm:t>
        <a:bodyPr/>
        <a:lstStyle/>
        <a:p>
          <a:endParaRPr lang="ru-RU"/>
        </a:p>
      </dgm:t>
    </dgm:pt>
    <dgm:pt modelId="{9B58A997-0399-4638-BE59-6FACEAF3BC68}" type="sibTrans" cxnId="{E567782D-81AA-444D-8C9F-BB6CAB342610}">
      <dgm:prSet/>
      <dgm:spPr/>
      <dgm:t>
        <a:bodyPr/>
        <a:lstStyle/>
        <a:p>
          <a:endParaRPr lang="ru-RU"/>
        </a:p>
      </dgm:t>
    </dgm:pt>
    <dgm:pt modelId="{47ED0F94-CDEA-4C9D-B1C6-6C91C2403622}">
      <dgm:prSet phldrT="[Текст]" custT="1"/>
      <dgm:spPr/>
      <dgm:t>
        <a:bodyPr/>
        <a:lstStyle/>
        <a:p>
          <a:r>
            <a:rPr lang="en-US" sz="1800" dirty="0" smtClean="0"/>
            <a:t>IV </a:t>
          </a:r>
          <a:r>
            <a:rPr lang="ru-RU" sz="1800" dirty="0" smtClean="0"/>
            <a:t>Требования охраны труда в аварийных ситуациях;</a:t>
          </a:r>
          <a:endParaRPr lang="ru-RU" sz="1800" dirty="0"/>
        </a:p>
      </dgm:t>
    </dgm:pt>
    <dgm:pt modelId="{9C055EDD-2A60-4F7A-8C8E-5565BF4C9474}" type="parTrans" cxnId="{4576A69F-8CAB-4F78-BC73-137F152BF33E}">
      <dgm:prSet/>
      <dgm:spPr/>
      <dgm:t>
        <a:bodyPr/>
        <a:lstStyle/>
        <a:p>
          <a:endParaRPr lang="ru-RU"/>
        </a:p>
      </dgm:t>
    </dgm:pt>
    <dgm:pt modelId="{4EBB3C1B-3FA8-428E-AC9D-9C4F4BEC61BB}" type="sibTrans" cxnId="{4576A69F-8CAB-4F78-BC73-137F152BF33E}">
      <dgm:prSet/>
      <dgm:spPr/>
      <dgm:t>
        <a:bodyPr/>
        <a:lstStyle/>
        <a:p>
          <a:endParaRPr lang="ru-RU"/>
        </a:p>
      </dgm:t>
    </dgm:pt>
    <dgm:pt modelId="{BF224BDB-67CD-433E-9735-F582E7BB57F1}">
      <dgm:prSet phldrT="[Текст]" custT="1"/>
      <dgm:spPr/>
      <dgm:t>
        <a:bodyPr/>
        <a:lstStyle/>
        <a:p>
          <a:r>
            <a:rPr lang="en-US" sz="1800" dirty="0" smtClean="0"/>
            <a:t>V </a:t>
          </a:r>
          <a:r>
            <a:rPr lang="ru-RU" sz="1800" dirty="0" smtClean="0"/>
            <a:t>Требования охраны труда по окончании работы.</a:t>
          </a:r>
          <a:endParaRPr lang="ru-RU" sz="1800" dirty="0"/>
        </a:p>
      </dgm:t>
    </dgm:pt>
    <dgm:pt modelId="{A36E5732-52A6-4FC1-8E6D-3B1CECE0873D}" type="parTrans" cxnId="{DCD4F6D1-255C-42B9-BC75-AF01EDEBA584}">
      <dgm:prSet/>
      <dgm:spPr/>
      <dgm:t>
        <a:bodyPr/>
        <a:lstStyle/>
        <a:p>
          <a:endParaRPr lang="ru-RU"/>
        </a:p>
      </dgm:t>
    </dgm:pt>
    <dgm:pt modelId="{2833769D-3A80-4EC8-A5EA-63753E618CE3}" type="sibTrans" cxnId="{DCD4F6D1-255C-42B9-BC75-AF01EDEBA584}">
      <dgm:prSet/>
      <dgm:spPr/>
      <dgm:t>
        <a:bodyPr/>
        <a:lstStyle/>
        <a:p>
          <a:endParaRPr lang="ru-RU"/>
        </a:p>
      </dgm:t>
    </dgm:pt>
    <dgm:pt modelId="{7F46DE06-24B7-4BB4-8698-87D742B7ED15}" type="pres">
      <dgm:prSet presAssocID="{EC14D5CB-26D6-44F1-B283-0A7631C49FF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292D7DA-1455-40C1-A651-85260DFF7719}" type="pres">
      <dgm:prSet presAssocID="{33190936-0B3F-4392-ADB5-91214D090C83}" presName="thickLine" presStyleLbl="alignNode1" presStyleIdx="0" presStyleCnt="1"/>
      <dgm:spPr/>
    </dgm:pt>
    <dgm:pt modelId="{832B39CB-E0E1-4790-BA4C-7C4C69FDE713}" type="pres">
      <dgm:prSet presAssocID="{33190936-0B3F-4392-ADB5-91214D090C83}" presName="horz1" presStyleCnt="0"/>
      <dgm:spPr/>
    </dgm:pt>
    <dgm:pt modelId="{F8D0C76F-9000-444E-8756-F46560951F2A}" type="pres">
      <dgm:prSet presAssocID="{33190936-0B3F-4392-ADB5-91214D090C83}" presName="tx1" presStyleLbl="revTx" presStyleIdx="0" presStyleCnt="6" custAng="0" custScaleX="98406" custScaleY="29316" custLinFactNeighborX="-641" custLinFactNeighborY="3445"/>
      <dgm:spPr/>
      <dgm:t>
        <a:bodyPr/>
        <a:lstStyle/>
        <a:p>
          <a:endParaRPr lang="ru-RU"/>
        </a:p>
      </dgm:t>
    </dgm:pt>
    <dgm:pt modelId="{10FC3DB8-2DFD-495B-B496-6E255F94C1EB}" type="pres">
      <dgm:prSet presAssocID="{33190936-0B3F-4392-ADB5-91214D090C83}" presName="vert1" presStyleCnt="0"/>
      <dgm:spPr/>
    </dgm:pt>
    <dgm:pt modelId="{252B1670-E2C2-40E0-A595-B010D2004F8F}" type="pres">
      <dgm:prSet presAssocID="{9282E756-5517-422B-AF9C-ED512591E2B6}" presName="vertSpace2a" presStyleCnt="0"/>
      <dgm:spPr/>
    </dgm:pt>
    <dgm:pt modelId="{3FB71236-373E-4172-B3F3-E37CD7256B1A}" type="pres">
      <dgm:prSet presAssocID="{9282E756-5517-422B-AF9C-ED512591E2B6}" presName="horz2" presStyleCnt="0"/>
      <dgm:spPr/>
    </dgm:pt>
    <dgm:pt modelId="{F8CCDDEB-7F39-4D69-967F-C2C4D5004E2F}" type="pres">
      <dgm:prSet presAssocID="{9282E756-5517-422B-AF9C-ED512591E2B6}" presName="horzSpace2" presStyleCnt="0"/>
      <dgm:spPr/>
    </dgm:pt>
    <dgm:pt modelId="{FED610A6-B60C-432E-867C-F70E5764DE15}" type="pres">
      <dgm:prSet presAssocID="{9282E756-5517-422B-AF9C-ED512591E2B6}" presName="tx2" presStyleLbl="revTx" presStyleIdx="1" presStyleCnt="6"/>
      <dgm:spPr/>
      <dgm:t>
        <a:bodyPr/>
        <a:lstStyle/>
        <a:p>
          <a:endParaRPr lang="ru-RU"/>
        </a:p>
      </dgm:t>
    </dgm:pt>
    <dgm:pt modelId="{8E0C34ED-BC16-407D-B432-B648E0FDCA08}" type="pres">
      <dgm:prSet presAssocID="{9282E756-5517-422B-AF9C-ED512591E2B6}" presName="vert2" presStyleCnt="0"/>
      <dgm:spPr/>
    </dgm:pt>
    <dgm:pt modelId="{3BB5DE42-F777-456E-BAF8-937E50860BA3}" type="pres">
      <dgm:prSet presAssocID="{9282E756-5517-422B-AF9C-ED512591E2B6}" presName="thinLine2b" presStyleLbl="callout" presStyleIdx="0" presStyleCnt="5"/>
      <dgm:spPr/>
    </dgm:pt>
    <dgm:pt modelId="{15DB7BA4-452D-4803-8D8A-9C18B0910963}" type="pres">
      <dgm:prSet presAssocID="{9282E756-5517-422B-AF9C-ED512591E2B6}" presName="vertSpace2b" presStyleCnt="0"/>
      <dgm:spPr/>
    </dgm:pt>
    <dgm:pt modelId="{E673E3BE-2FFE-4114-BB52-DC6EE76E324B}" type="pres">
      <dgm:prSet presAssocID="{6D08D48E-B4C8-4EC1-AD97-7E6FF74708FB}" presName="horz2" presStyleCnt="0"/>
      <dgm:spPr/>
    </dgm:pt>
    <dgm:pt modelId="{EE2596CC-B242-4E10-B830-2E7C2CA30391}" type="pres">
      <dgm:prSet presAssocID="{6D08D48E-B4C8-4EC1-AD97-7E6FF74708FB}" presName="horzSpace2" presStyleCnt="0"/>
      <dgm:spPr/>
    </dgm:pt>
    <dgm:pt modelId="{1D587A4E-E47A-4A05-84F9-908EA1AC2CFC}" type="pres">
      <dgm:prSet presAssocID="{6D08D48E-B4C8-4EC1-AD97-7E6FF74708FB}" presName="tx2" presStyleLbl="revTx" presStyleIdx="2" presStyleCnt="6"/>
      <dgm:spPr/>
      <dgm:t>
        <a:bodyPr/>
        <a:lstStyle/>
        <a:p>
          <a:endParaRPr lang="ru-RU"/>
        </a:p>
      </dgm:t>
    </dgm:pt>
    <dgm:pt modelId="{FFAF9627-A27C-4225-8A54-BBE87F3A4EF9}" type="pres">
      <dgm:prSet presAssocID="{6D08D48E-B4C8-4EC1-AD97-7E6FF74708FB}" presName="vert2" presStyleCnt="0"/>
      <dgm:spPr/>
    </dgm:pt>
    <dgm:pt modelId="{E2382B35-5B7D-435D-8409-3B720051054F}" type="pres">
      <dgm:prSet presAssocID="{6D08D48E-B4C8-4EC1-AD97-7E6FF74708FB}" presName="thinLine2b" presStyleLbl="callout" presStyleIdx="1" presStyleCnt="5"/>
      <dgm:spPr/>
    </dgm:pt>
    <dgm:pt modelId="{191B9417-3A9E-4E66-9A4D-31B8D04C97FB}" type="pres">
      <dgm:prSet presAssocID="{6D08D48E-B4C8-4EC1-AD97-7E6FF74708FB}" presName="vertSpace2b" presStyleCnt="0"/>
      <dgm:spPr/>
    </dgm:pt>
    <dgm:pt modelId="{CB50F223-8BA2-4F57-92CA-B11B6337C3BE}" type="pres">
      <dgm:prSet presAssocID="{BE444BD8-2631-428C-923A-233B506AE3A0}" presName="horz2" presStyleCnt="0"/>
      <dgm:spPr/>
    </dgm:pt>
    <dgm:pt modelId="{522BF837-790D-434F-8DF9-7738E863B045}" type="pres">
      <dgm:prSet presAssocID="{BE444BD8-2631-428C-923A-233B506AE3A0}" presName="horzSpace2" presStyleCnt="0"/>
      <dgm:spPr/>
    </dgm:pt>
    <dgm:pt modelId="{D25038C6-9A9A-4E10-B482-6E2313B345CA}" type="pres">
      <dgm:prSet presAssocID="{BE444BD8-2631-428C-923A-233B506AE3A0}" presName="tx2" presStyleLbl="revTx" presStyleIdx="3" presStyleCnt="6"/>
      <dgm:spPr/>
      <dgm:t>
        <a:bodyPr/>
        <a:lstStyle/>
        <a:p>
          <a:endParaRPr lang="ru-RU"/>
        </a:p>
      </dgm:t>
    </dgm:pt>
    <dgm:pt modelId="{C3400F79-64CC-4DBA-9969-E1FC53E9D7FB}" type="pres">
      <dgm:prSet presAssocID="{BE444BD8-2631-428C-923A-233B506AE3A0}" presName="vert2" presStyleCnt="0"/>
      <dgm:spPr/>
    </dgm:pt>
    <dgm:pt modelId="{C2294FF4-0E9E-4D39-ABB9-1CAAA4905B3B}" type="pres">
      <dgm:prSet presAssocID="{BE444BD8-2631-428C-923A-233B506AE3A0}" presName="thinLine2b" presStyleLbl="callout" presStyleIdx="2" presStyleCnt="5"/>
      <dgm:spPr/>
    </dgm:pt>
    <dgm:pt modelId="{B1993337-4131-4D58-83CC-03B8BCC9282D}" type="pres">
      <dgm:prSet presAssocID="{BE444BD8-2631-428C-923A-233B506AE3A0}" presName="vertSpace2b" presStyleCnt="0"/>
      <dgm:spPr/>
    </dgm:pt>
    <dgm:pt modelId="{F28AB782-0A9B-4B2E-8CBC-1A4E3A8D7389}" type="pres">
      <dgm:prSet presAssocID="{47ED0F94-CDEA-4C9D-B1C6-6C91C2403622}" presName="horz2" presStyleCnt="0"/>
      <dgm:spPr/>
    </dgm:pt>
    <dgm:pt modelId="{8D7F6E1E-B4D6-4E9B-B2EB-6A11A8E3B236}" type="pres">
      <dgm:prSet presAssocID="{47ED0F94-CDEA-4C9D-B1C6-6C91C2403622}" presName="horzSpace2" presStyleCnt="0"/>
      <dgm:spPr/>
    </dgm:pt>
    <dgm:pt modelId="{B5E42DA2-6F72-4650-96CB-B33A97957A8D}" type="pres">
      <dgm:prSet presAssocID="{47ED0F94-CDEA-4C9D-B1C6-6C91C2403622}" presName="tx2" presStyleLbl="revTx" presStyleIdx="4" presStyleCnt="6"/>
      <dgm:spPr/>
      <dgm:t>
        <a:bodyPr/>
        <a:lstStyle/>
        <a:p>
          <a:endParaRPr lang="ru-RU"/>
        </a:p>
      </dgm:t>
    </dgm:pt>
    <dgm:pt modelId="{7C6E2A93-820C-4962-A3CE-CBE1C4B8E91C}" type="pres">
      <dgm:prSet presAssocID="{47ED0F94-CDEA-4C9D-B1C6-6C91C2403622}" presName="vert2" presStyleCnt="0"/>
      <dgm:spPr/>
    </dgm:pt>
    <dgm:pt modelId="{C3A0601D-B4B8-46E7-991D-3F9E16CE6AC4}" type="pres">
      <dgm:prSet presAssocID="{47ED0F94-CDEA-4C9D-B1C6-6C91C2403622}" presName="thinLine2b" presStyleLbl="callout" presStyleIdx="3" presStyleCnt="5"/>
      <dgm:spPr/>
    </dgm:pt>
    <dgm:pt modelId="{50D3270E-7E05-4F6C-AA88-4FF3EEA7D7E1}" type="pres">
      <dgm:prSet presAssocID="{47ED0F94-CDEA-4C9D-B1C6-6C91C2403622}" presName="vertSpace2b" presStyleCnt="0"/>
      <dgm:spPr/>
    </dgm:pt>
    <dgm:pt modelId="{3D01B9A5-AF8D-4C7B-B6A2-B24F5D68EB2C}" type="pres">
      <dgm:prSet presAssocID="{BF224BDB-67CD-433E-9735-F582E7BB57F1}" presName="horz2" presStyleCnt="0"/>
      <dgm:spPr/>
    </dgm:pt>
    <dgm:pt modelId="{1AC4B274-738F-442E-9B12-D37D450DC543}" type="pres">
      <dgm:prSet presAssocID="{BF224BDB-67CD-433E-9735-F582E7BB57F1}" presName="horzSpace2" presStyleCnt="0"/>
      <dgm:spPr/>
    </dgm:pt>
    <dgm:pt modelId="{E6DBEADB-459A-4F5C-891B-314F9BFF5F4C}" type="pres">
      <dgm:prSet presAssocID="{BF224BDB-67CD-433E-9735-F582E7BB57F1}" presName="tx2" presStyleLbl="revTx" presStyleIdx="5" presStyleCnt="6"/>
      <dgm:spPr/>
      <dgm:t>
        <a:bodyPr/>
        <a:lstStyle/>
        <a:p>
          <a:endParaRPr lang="ru-RU"/>
        </a:p>
      </dgm:t>
    </dgm:pt>
    <dgm:pt modelId="{AF916629-69FA-4F1F-A1A5-F506B748AC7C}" type="pres">
      <dgm:prSet presAssocID="{BF224BDB-67CD-433E-9735-F582E7BB57F1}" presName="vert2" presStyleCnt="0"/>
      <dgm:spPr/>
    </dgm:pt>
    <dgm:pt modelId="{5C95E2F4-E47B-441C-81ED-8A73E6546175}" type="pres">
      <dgm:prSet presAssocID="{BF224BDB-67CD-433E-9735-F582E7BB57F1}" presName="thinLine2b" presStyleLbl="callout" presStyleIdx="4" presStyleCnt="5"/>
      <dgm:spPr/>
    </dgm:pt>
    <dgm:pt modelId="{CA8F8655-6231-4787-9326-77287060F2C7}" type="pres">
      <dgm:prSet presAssocID="{BF224BDB-67CD-433E-9735-F582E7BB57F1}" presName="vertSpace2b" presStyleCnt="0"/>
      <dgm:spPr/>
    </dgm:pt>
  </dgm:ptLst>
  <dgm:cxnLst>
    <dgm:cxn modelId="{4576A69F-8CAB-4F78-BC73-137F152BF33E}" srcId="{33190936-0B3F-4392-ADB5-91214D090C83}" destId="{47ED0F94-CDEA-4C9D-B1C6-6C91C2403622}" srcOrd="3" destOrd="0" parTransId="{9C055EDD-2A60-4F7A-8C8E-5565BF4C9474}" sibTransId="{4EBB3C1B-3FA8-428E-AC9D-9C4F4BEC61BB}"/>
    <dgm:cxn modelId="{8AE63E9A-00FC-484A-AD1C-1465F61FF3AA}" type="presOf" srcId="{9282E756-5517-422B-AF9C-ED512591E2B6}" destId="{FED610A6-B60C-432E-867C-F70E5764DE15}" srcOrd="0" destOrd="0" presId="urn:microsoft.com/office/officeart/2008/layout/LinedList"/>
    <dgm:cxn modelId="{6941D418-22CF-425D-8F38-38E2D42E19A2}" type="presOf" srcId="{BF224BDB-67CD-433E-9735-F582E7BB57F1}" destId="{E6DBEADB-459A-4F5C-891B-314F9BFF5F4C}" srcOrd="0" destOrd="0" presId="urn:microsoft.com/office/officeart/2008/layout/LinedList"/>
    <dgm:cxn modelId="{E3154702-4DDE-4071-8120-8AA95EC8E11A}" srcId="{33190936-0B3F-4392-ADB5-91214D090C83}" destId="{9282E756-5517-422B-AF9C-ED512591E2B6}" srcOrd="0" destOrd="0" parTransId="{624E80A7-531E-4C45-BF19-27D65F2D8123}" sibTransId="{D5A74C2C-F02E-47C8-9F8F-B1863E65C8A0}"/>
    <dgm:cxn modelId="{DCD4F6D1-255C-42B9-BC75-AF01EDEBA584}" srcId="{33190936-0B3F-4392-ADB5-91214D090C83}" destId="{BF224BDB-67CD-433E-9735-F582E7BB57F1}" srcOrd="4" destOrd="0" parTransId="{A36E5732-52A6-4FC1-8E6D-3B1CECE0873D}" sibTransId="{2833769D-3A80-4EC8-A5EA-63753E618CE3}"/>
    <dgm:cxn modelId="{E567782D-81AA-444D-8C9F-BB6CAB342610}" srcId="{33190936-0B3F-4392-ADB5-91214D090C83}" destId="{BE444BD8-2631-428C-923A-233B506AE3A0}" srcOrd="2" destOrd="0" parTransId="{4A413A2D-0048-440A-A1B3-DAEB2A7ABBE1}" sibTransId="{9B58A997-0399-4638-BE59-6FACEAF3BC68}"/>
    <dgm:cxn modelId="{DA8E3D7A-D15B-4B3F-A89F-D8BE47B35AEC}" type="presOf" srcId="{33190936-0B3F-4392-ADB5-91214D090C83}" destId="{F8D0C76F-9000-444E-8756-F46560951F2A}" srcOrd="0" destOrd="0" presId="urn:microsoft.com/office/officeart/2008/layout/LinedList"/>
    <dgm:cxn modelId="{60A40AAC-5826-4A92-86C8-4F11D5EC35E6}" type="presOf" srcId="{6D08D48E-B4C8-4EC1-AD97-7E6FF74708FB}" destId="{1D587A4E-E47A-4A05-84F9-908EA1AC2CFC}" srcOrd="0" destOrd="0" presId="urn:microsoft.com/office/officeart/2008/layout/LinedList"/>
    <dgm:cxn modelId="{1D87F5DA-BB1A-42BD-B81D-F055F8436BFA}" type="presOf" srcId="{EC14D5CB-26D6-44F1-B283-0A7631C49FF8}" destId="{7F46DE06-24B7-4BB4-8698-87D742B7ED15}" srcOrd="0" destOrd="0" presId="urn:microsoft.com/office/officeart/2008/layout/LinedList"/>
    <dgm:cxn modelId="{4FECDC98-F88C-4DF7-B589-AC125CF15122}" srcId="{EC14D5CB-26D6-44F1-B283-0A7631C49FF8}" destId="{33190936-0B3F-4392-ADB5-91214D090C83}" srcOrd="0" destOrd="0" parTransId="{F6006DF0-4C08-4DA9-B2DB-948AA1D49949}" sibTransId="{D38F7DB6-10E2-4CF6-9117-0DC341087241}"/>
    <dgm:cxn modelId="{327BCB88-86EC-4101-BA49-E6D5A0A6788E}" type="presOf" srcId="{47ED0F94-CDEA-4C9D-B1C6-6C91C2403622}" destId="{B5E42DA2-6F72-4650-96CB-B33A97957A8D}" srcOrd="0" destOrd="0" presId="urn:microsoft.com/office/officeart/2008/layout/LinedList"/>
    <dgm:cxn modelId="{40222847-C075-4B98-8A26-DA9C954C4B7A}" type="presOf" srcId="{BE444BD8-2631-428C-923A-233B506AE3A0}" destId="{D25038C6-9A9A-4E10-B482-6E2313B345CA}" srcOrd="0" destOrd="0" presId="urn:microsoft.com/office/officeart/2008/layout/LinedList"/>
    <dgm:cxn modelId="{0F76925E-DD83-4860-B5B2-B3ACE54EFD89}" srcId="{33190936-0B3F-4392-ADB5-91214D090C83}" destId="{6D08D48E-B4C8-4EC1-AD97-7E6FF74708FB}" srcOrd="1" destOrd="0" parTransId="{09520682-2422-415F-9B1C-F5B41A6C79DA}" sibTransId="{3FEFF28A-5B31-473E-B4F4-3ABE677C5247}"/>
    <dgm:cxn modelId="{BC901340-F9C7-446D-80E9-EAE06F2E2D43}" type="presParOf" srcId="{7F46DE06-24B7-4BB4-8698-87D742B7ED15}" destId="{0292D7DA-1455-40C1-A651-85260DFF7719}" srcOrd="0" destOrd="0" presId="urn:microsoft.com/office/officeart/2008/layout/LinedList"/>
    <dgm:cxn modelId="{E8C19C75-8D73-4DD9-8BF8-4FF9C55F80F5}" type="presParOf" srcId="{7F46DE06-24B7-4BB4-8698-87D742B7ED15}" destId="{832B39CB-E0E1-4790-BA4C-7C4C69FDE713}" srcOrd="1" destOrd="0" presId="urn:microsoft.com/office/officeart/2008/layout/LinedList"/>
    <dgm:cxn modelId="{D024372E-3014-4202-B5E0-E175E8144644}" type="presParOf" srcId="{832B39CB-E0E1-4790-BA4C-7C4C69FDE713}" destId="{F8D0C76F-9000-444E-8756-F46560951F2A}" srcOrd="0" destOrd="0" presId="urn:microsoft.com/office/officeart/2008/layout/LinedList"/>
    <dgm:cxn modelId="{B0229EDC-CCAD-4198-98F6-830F0271F9C9}" type="presParOf" srcId="{832B39CB-E0E1-4790-BA4C-7C4C69FDE713}" destId="{10FC3DB8-2DFD-495B-B496-6E255F94C1EB}" srcOrd="1" destOrd="0" presId="urn:microsoft.com/office/officeart/2008/layout/LinedList"/>
    <dgm:cxn modelId="{0B7A0D43-63DE-42A4-8E80-1D277D3EDA65}" type="presParOf" srcId="{10FC3DB8-2DFD-495B-B496-6E255F94C1EB}" destId="{252B1670-E2C2-40E0-A595-B010D2004F8F}" srcOrd="0" destOrd="0" presId="urn:microsoft.com/office/officeart/2008/layout/LinedList"/>
    <dgm:cxn modelId="{743A819F-1B68-4262-A0D8-53800D340933}" type="presParOf" srcId="{10FC3DB8-2DFD-495B-B496-6E255F94C1EB}" destId="{3FB71236-373E-4172-B3F3-E37CD7256B1A}" srcOrd="1" destOrd="0" presId="urn:microsoft.com/office/officeart/2008/layout/LinedList"/>
    <dgm:cxn modelId="{BDB47FAA-78CE-4CA1-BC13-0A316FEBB0A2}" type="presParOf" srcId="{3FB71236-373E-4172-B3F3-E37CD7256B1A}" destId="{F8CCDDEB-7F39-4D69-967F-C2C4D5004E2F}" srcOrd="0" destOrd="0" presId="urn:microsoft.com/office/officeart/2008/layout/LinedList"/>
    <dgm:cxn modelId="{2519C0F9-9083-4FA8-AD6A-DE6AC070B38E}" type="presParOf" srcId="{3FB71236-373E-4172-B3F3-E37CD7256B1A}" destId="{FED610A6-B60C-432E-867C-F70E5764DE15}" srcOrd="1" destOrd="0" presId="urn:microsoft.com/office/officeart/2008/layout/LinedList"/>
    <dgm:cxn modelId="{0886ACAC-718E-4CF7-B8C8-B2442817A2E6}" type="presParOf" srcId="{3FB71236-373E-4172-B3F3-E37CD7256B1A}" destId="{8E0C34ED-BC16-407D-B432-B648E0FDCA08}" srcOrd="2" destOrd="0" presId="urn:microsoft.com/office/officeart/2008/layout/LinedList"/>
    <dgm:cxn modelId="{AF7E3E98-DB5F-48F6-9FD7-AA8B0D6C2398}" type="presParOf" srcId="{10FC3DB8-2DFD-495B-B496-6E255F94C1EB}" destId="{3BB5DE42-F777-456E-BAF8-937E50860BA3}" srcOrd="2" destOrd="0" presId="urn:microsoft.com/office/officeart/2008/layout/LinedList"/>
    <dgm:cxn modelId="{E81EFF32-2281-44BA-A253-7C9436C95DC1}" type="presParOf" srcId="{10FC3DB8-2DFD-495B-B496-6E255F94C1EB}" destId="{15DB7BA4-452D-4803-8D8A-9C18B0910963}" srcOrd="3" destOrd="0" presId="urn:microsoft.com/office/officeart/2008/layout/LinedList"/>
    <dgm:cxn modelId="{6A0C38B0-ACD9-4CE9-A5D1-A433E72B3961}" type="presParOf" srcId="{10FC3DB8-2DFD-495B-B496-6E255F94C1EB}" destId="{E673E3BE-2FFE-4114-BB52-DC6EE76E324B}" srcOrd="4" destOrd="0" presId="urn:microsoft.com/office/officeart/2008/layout/LinedList"/>
    <dgm:cxn modelId="{A90A7BC4-18F0-4664-AA1F-E15D40CEE0F9}" type="presParOf" srcId="{E673E3BE-2FFE-4114-BB52-DC6EE76E324B}" destId="{EE2596CC-B242-4E10-B830-2E7C2CA30391}" srcOrd="0" destOrd="0" presId="urn:microsoft.com/office/officeart/2008/layout/LinedList"/>
    <dgm:cxn modelId="{ABE01F42-5720-441A-93BC-E874879BE8DE}" type="presParOf" srcId="{E673E3BE-2FFE-4114-BB52-DC6EE76E324B}" destId="{1D587A4E-E47A-4A05-84F9-908EA1AC2CFC}" srcOrd="1" destOrd="0" presId="urn:microsoft.com/office/officeart/2008/layout/LinedList"/>
    <dgm:cxn modelId="{4D33EC88-0762-4C24-91A1-A30AA85F66EE}" type="presParOf" srcId="{E673E3BE-2FFE-4114-BB52-DC6EE76E324B}" destId="{FFAF9627-A27C-4225-8A54-BBE87F3A4EF9}" srcOrd="2" destOrd="0" presId="urn:microsoft.com/office/officeart/2008/layout/LinedList"/>
    <dgm:cxn modelId="{B0A476BE-C159-4E91-B7B6-9E31EAC5C3E4}" type="presParOf" srcId="{10FC3DB8-2DFD-495B-B496-6E255F94C1EB}" destId="{E2382B35-5B7D-435D-8409-3B720051054F}" srcOrd="5" destOrd="0" presId="urn:microsoft.com/office/officeart/2008/layout/LinedList"/>
    <dgm:cxn modelId="{68D3D03C-67BC-429F-98DF-0BF0FD8629B2}" type="presParOf" srcId="{10FC3DB8-2DFD-495B-B496-6E255F94C1EB}" destId="{191B9417-3A9E-4E66-9A4D-31B8D04C97FB}" srcOrd="6" destOrd="0" presId="urn:microsoft.com/office/officeart/2008/layout/LinedList"/>
    <dgm:cxn modelId="{E0F63B1C-B179-4CE0-A8AD-C5030C3CE579}" type="presParOf" srcId="{10FC3DB8-2DFD-495B-B496-6E255F94C1EB}" destId="{CB50F223-8BA2-4F57-92CA-B11B6337C3BE}" srcOrd="7" destOrd="0" presId="urn:microsoft.com/office/officeart/2008/layout/LinedList"/>
    <dgm:cxn modelId="{44C70EFD-4330-4FE5-9FD0-4684862C4FC3}" type="presParOf" srcId="{CB50F223-8BA2-4F57-92CA-B11B6337C3BE}" destId="{522BF837-790D-434F-8DF9-7738E863B045}" srcOrd="0" destOrd="0" presId="urn:microsoft.com/office/officeart/2008/layout/LinedList"/>
    <dgm:cxn modelId="{DF622CB8-56E6-4DA7-9371-7C20DD3A083A}" type="presParOf" srcId="{CB50F223-8BA2-4F57-92CA-B11B6337C3BE}" destId="{D25038C6-9A9A-4E10-B482-6E2313B345CA}" srcOrd="1" destOrd="0" presId="urn:microsoft.com/office/officeart/2008/layout/LinedList"/>
    <dgm:cxn modelId="{99DD5159-916C-4ECA-931B-5AA569C026CA}" type="presParOf" srcId="{CB50F223-8BA2-4F57-92CA-B11B6337C3BE}" destId="{C3400F79-64CC-4DBA-9969-E1FC53E9D7FB}" srcOrd="2" destOrd="0" presId="urn:microsoft.com/office/officeart/2008/layout/LinedList"/>
    <dgm:cxn modelId="{F61B0E91-C286-4446-AD8C-D14740C85E31}" type="presParOf" srcId="{10FC3DB8-2DFD-495B-B496-6E255F94C1EB}" destId="{C2294FF4-0E9E-4D39-ABB9-1CAAA4905B3B}" srcOrd="8" destOrd="0" presId="urn:microsoft.com/office/officeart/2008/layout/LinedList"/>
    <dgm:cxn modelId="{7CDEDE68-0472-4EFB-953C-623BEAEA2E86}" type="presParOf" srcId="{10FC3DB8-2DFD-495B-B496-6E255F94C1EB}" destId="{B1993337-4131-4D58-83CC-03B8BCC9282D}" srcOrd="9" destOrd="0" presId="urn:microsoft.com/office/officeart/2008/layout/LinedList"/>
    <dgm:cxn modelId="{17193783-A555-470C-90B3-B8BB37E69537}" type="presParOf" srcId="{10FC3DB8-2DFD-495B-B496-6E255F94C1EB}" destId="{F28AB782-0A9B-4B2E-8CBC-1A4E3A8D7389}" srcOrd="10" destOrd="0" presId="urn:microsoft.com/office/officeart/2008/layout/LinedList"/>
    <dgm:cxn modelId="{1743408D-4D02-4C8F-BEEE-71F635C85CB1}" type="presParOf" srcId="{F28AB782-0A9B-4B2E-8CBC-1A4E3A8D7389}" destId="{8D7F6E1E-B4D6-4E9B-B2EB-6A11A8E3B236}" srcOrd="0" destOrd="0" presId="urn:microsoft.com/office/officeart/2008/layout/LinedList"/>
    <dgm:cxn modelId="{E07E246C-3B08-436E-AE0A-68AA9692FEA5}" type="presParOf" srcId="{F28AB782-0A9B-4B2E-8CBC-1A4E3A8D7389}" destId="{B5E42DA2-6F72-4650-96CB-B33A97957A8D}" srcOrd="1" destOrd="0" presId="urn:microsoft.com/office/officeart/2008/layout/LinedList"/>
    <dgm:cxn modelId="{707573E1-51D4-4E2B-879A-75B040AF2B23}" type="presParOf" srcId="{F28AB782-0A9B-4B2E-8CBC-1A4E3A8D7389}" destId="{7C6E2A93-820C-4962-A3CE-CBE1C4B8E91C}" srcOrd="2" destOrd="0" presId="urn:microsoft.com/office/officeart/2008/layout/LinedList"/>
    <dgm:cxn modelId="{37FBF2C5-DF06-4B44-BD40-709C0368D27F}" type="presParOf" srcId="{10FC3DB8-2DFD-495B-B496-6E255F94C1EB}" destId="{C3A0601D-B4B8-46E7-991D-3F9E16CE6AC4}" srcOrd="11" destOrd="0" presId="urn:microsoft.com/office/officeart/2008/layout/LinedList"/>
    <dgm:cxn modelId="{0A0490AD-1178-47AF-8C45-D7A66C15D98F}" type="presParOf" srcId="{10FC3DB8-2DFD-495B-B496-6E255F94C1EB}" destId="{50D3270E-7E05-4F6C-AA88-4FF3EEA7D7E1}" srcOrd="12" destOrd="0" presId="urn:microsoft.com/office/officeart/2008/layout/LinedList"/>
    <dgm:cxn modelId="{B839B818-7782-45BF-9703-EBDDDF37D31F}" type="presParOf" srcId="{10FC3DB8-2DFD-495B-B496-6E255F94C1EB}" destId="{3D01B9A5-AF8D-4C7B-B6A2-B24F5D68EB2C}" srcOrd="13" destOrd="0" presId="urn:microsoft.com/office/officeart/2008/layout/LinedList"/>
    <dgm:cxn modelId="{20F8EE87-EFF6-4737-A04E-A67444F50F01}" type="presParOf" srcId="{3D01B9A5-AF8D-4C7B-B6A2-B24F5D68EB2C}" destId="{1AC4B274-738F-442E-9B12-D37D450DC543}" srcOrd="0" destOrd="0" presId="urn:microsoft.com/office/officeart/2008/layout/LinedList"/>
    <dgm:cxn modelId="{C331762F-7A80-4F5E-B3D9-C985FF82E75B}" type="presParOf" srcId="{3D01B9A5-AF8D-4C7B-B6A2-B24F5D68EB2C}" destId="{E6DBEADB-459A-4F5C-891B-314F9BFF5F4C}" srcOrd="1" destOrd="0" presId="urn:microsoft.com/office/officeart/2008/layout/LinedList"/>
    <dgm:cxn modelId="{0004CDB8-5531-4AC2-B07C-9A5285FC571F}" type="presParOf" srcId="{3D01B9A5-AF8D-4C7B-B6A2-B24F5D68EB2C}" destId="{AF916629-69FA-4F1F-A1A5-F506B748AC7C}" srcOrd="2" destOrd="0" presId="urn:microsoft.com/office/officeart/2008/layout/LinedList"/>
    <dgm:cxn modelId="{AA5698E8-FE6B-4D86-BEF0-AA577D4E253C}" type="presParOf" srcId="{10FC3DB8-2DFD-495B-B496-6E255F94C1EB}" destId="{5C95E2F4-E47B-441C-81ED-8A73E6546175}" srcOrd="14" destOrd="0" presId="urn:microsoft.com/office/officeart/2008/layout/LinedList"/>
    <dgm:cxn modelId="{B7EEDDE4-7251-4CE3-BC3B-F681BA646790}" type="presParOf" srcId="{10FC3DB8-2DFD-495B-B496-6E255F94C1EB}" destId="{CA8F8655-6231-4787-9326-77287060F2C7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CB10D1F-4082-4121-B616-1D1F51AE072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0E1DB9-254A-4744-9DF1-B6EFA2E6462D}">
      <dgm:prSet custT="1"/>
      <dgm:spPr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pPr rtl="0"/>
          <a:r>
            <a:rPr lang="ru-RU" sz="1600" dirty="0" smtClean="0">
              <a:solidFill>
                <a:srgbClr val="002060"/>
              </a:solidFill>
            </a:rPr>
            <a:t>2.1. порядок подготовки рабочего места, средств индивидуальной защиты;</a:t>
          </a:r>
          <a:endParaRPr lang="ru-RU" sz="1600" dirty="0">
            <a:solidFill>
              <a:srgbClr val="002060"/>
            </a:solidFill>
          </a:endParaRPr>
        </a:p>
      </dgm:t>
    </dgm:pt>
    <dgm:pt modelId="{032DE788-41C7-4AC6-8AB2-E9740E1260C9}" type="parTrans" cxnId="{EE5A3C59-9353-4824-A972-96F0003BE9FF}">
      <dgm:prSet/>
      <dgm:spPr/>
      <dgm:t>
        <a:bodyPr/>
        <a:lstStyle/>
        <a:p>
          <a:endParaRPr lang="ru-RU"/>
        </a:p>
      </dgm:t>
    </dgm:pt>
    <dgm:pt modelId="{3C276AE0-0FA1-4233-BB95-454C7AEFF77A}" type="sibTrans" cxnId="{EE5A3C59-9353-4824-A972-96F0003BE9FF}">
      <dgm:prSet/>
      <dgm:spPr/>
      <dgm:t>
        <a:bodyPr/>
        <a:lstStyle/>
        <a:p>
          <a:endParaRPr lang="ru-RU"/>
        </a:p>
      </dgm:t>
    </dgm:pt>
    <dgm:pt modelId="{CF4C04D6-78B0-4F5F-91EE-F929EB485B2D}">
      <dgm:prSet custT="1"/>
      <dgm:spPr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pPr rtl="0"/>
          <a:r>
            <a:rPr lang="ru-RU" sz="1600" dirty="0" smtClean="0"/>
            <a:t>2.2</a:t>
          </a:r>
          <a:r>
            <a:rPr lang="ru-RU" sz="1600" dirty="0" smtClean="0">
              <a:solidFill>
                <a:srgbClr val="002060"/>
              </a:solidFill>
            </a:rPr>
            <a:t>. порядок проверки безопасности рабочего места и его готовности к работе (проверка свободности проходов, проездов, доступов к органам управления, исправности, оборудования, приспособлений, инструмента, контрольно-измерительных приборов, ограждений, сигнализации, блокировочных и других устройств, необходимых для создания безопасных условий труда, местной вентиляции и местного освещения;</a:t>
          </a:r>
          <a:endParaRPr lang="ru-RU" sz="1600" dirty="0">
            <a:solidFill>
              <a:srgbClr val="002060"/>
            </a:solidFill>
          </a:endParaRPr>
        </a:p>
      </dgm:t>
    </dgm:pt>
    <dgm:pt modelId="{42D10AC3-A44E-4F1F-ACAE-D596397F842F}" type="parTrans" cxnId="{3FED6456-37B1-4F1A-8D7A-937977CE4FE7}">
      <dgm:prSet/>
      <dgm:spPr/>
      <dgm:t>
        <a:bodyPr/>
        <a:lstStyle/>
        <a:p>
          <a:endParaRPr lang="ru-RU"/>
        </a:p>
      </dgm:t>
    </dgm:pt>
    <dgm:pt modelId="{1AD22FE3-E1AB-4B5C-B8B1-B50F38662E7D}" type="sibTrans" cxnId="{3FED6456-37B1-4F1A-8D7A-937977CE4FE7}">
      <dgm:prSet/>
      <dgm:spPr/>
      <dgm:t>
        <a:bodyPr/>
        <a:lstStyle/>
        <a:p>
          <a:endParaRPr lang="ru-RU"/>
        </a:p>
      </dgm:t>
    </dgm:pt>
    <dgm:pt modelId="{4188A2EB-A958-479E-8A18-06638D17A97F}">
      <dgm:prSet custT="1"/>
      <dgm:spPr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pPr rtl="0"/>
          <a:r>
            <a:rPr lang="ru-RU" sz="1600" dirty="0" smtClean="0"/>
            <a:t>2.3. </a:t>
          </a:r>
          <a:r>
            <a:rPr lang="ru-RU" sz="1600" dirty="0" smtClean="0">
              <a:solidFill>
                <a:srgbClr val="002060"/>
              </a:solidFill>
            </a:rPr>
            <a:t>порядок проверки наличия и состояния исходных материалов (заготовки, сырье, провода и т. п; места хранения и складирования, особенно легковоспламеняющихся жидкостей и материалов, ветоши, промасленной тары и т. п.;</a:t>
          </a:r>
          <a:endParaRPr lang="ru-RU" sz="1600" dirty="0">
            <a:solidFill>
              <a:srgbClr val="002060"/>
            </a:solidFill>
          </a:endParaRPr>
        </a:p>
      </dgm:t>
    </dgm:pt>
    <dgm:pt modelId="{7495F592-AF72-4281-B1EE-82287CC6288A}" type="parTrans" cxnId="{83B4E40E-A13A-4B78-BF12-5C86A82B47EA}">
      <dgm:prSet/>
      <dgm:spPr/>
      <dgm:t>
        <a:bodyPr/>
        <a:lstStyle/>
        <a:p>
          <a:endParaRPr lang="ru-RU"/>
        </a:p>
      </dgm:t>
    </dgm:pt>
    <dgm:pt modelId="{05B37B3A-6402-4BF7-BB47-6FD1EE3C0153}" type="sibTrans" cxnId="{83B4E40E-A13A-4B78-BF12-5C86A82B47EA}">
      <dgm:prSet/>
      <dgm:spPr/>
      <dgm:t>
        <a:bodyPr/>
        <a:lstStyle/>
        <a:p>
          <a:endParaRPr lang="ru-RU"/>
        </a:p>
      </dgm:t>
    </dgm:pt>
    <dgm:pt modelId="{EB4FE676-565A-420B-9449-01AE445473DF}">
      <dgm:prSet custT="1"/>
      <dgm:spPr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pPr rtl="0"/>
          <a:r>
            <a:rPr lang="ru-RU" sz="1600" dirty="0" smtClean="0"/>
            <a:t>2.4. </a:t>
          </a:r>
          <a:r>
            <a:rPr lang="ru-RU" sz="1600" dirty="0" smtClean="0">
              <a:solidFill>
                <a:srgbClr val="002060"/>
              </a:solidFill>
            </a:rPr>
            <a:t>порядок проверки средств пожарной безопасности, в том числе средств сигнализации и тушения пожара;</a:t>
          </a:r>
          <a:endParaRPr lang="ru-RU" sz="1600" dirty="0">
            <a:solidFill>
              <a:srgbClr val="002060"/>
            </a:solidFill>
          </a:endParaRPr>
        </a:p>
      </dgm:t>
    </dgm:pt>
    <dgm:pt modelId="{E7418452-AA76-41F4-96AB-B21F227B3413}" type="parTrans" cxnId="{1F05BD37-14A8-4C08-B013-EBCD3E55A2CF}">
      <dgm:prSet/>
      <dgm:spPr/>
      <dgm:t>
        <a:bodyPr/>
        <a:lstStyle/>
        <a:p>
          <a:endParaRPr lang="ru-RU"/>
        </a:p>
      </dgm:t>
    </dgm:pt>
    <dgm:pt modelId="{6C96751B-EBB2-4835-B170-DEF97A974246}" type="sibTrans" cxnId="{1F05BD37-14A8-4C08-B013-EBCD3E55A2CF}">
      <dgm:prSet/>
      <dgm:spPr/>
      <dgm:t>
        <a:bodyPr/>
        <a:lstStyle/>
        <a:p>
          <a:endParaRPr lang="ru-RU"/>
        </a:p>
      </dgm:t>
    </dgm:pt>
    <dgm:pt modelId="{890B389B-DDAF-4B30-A8C9-FD88B68CC262}">
      <dgm:prSet custT="1"/>
      <dgm:spPr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pPr rtl="0"/>
          <a:r>
            <a:rPr lang="ru-RU" sz="1600" dirty="0" smtClean="0"/>
            <a:t>2.5. </a:t>
          </a:r>
          <a:r>
            <a:rPr lang="ru-RU" sz="1600" dirty="0" smtClean="0">
              <a:solidFill>
                <a:srgbClr val="002060"/>
              </a:solidFill>
            </a:rPr>
            <a:t>порядок приема смены в случае непрерывной работы.</a:t>
          </a:r>
          <a:endParaRPr lang="ru-RU" sz="1600" dirty="0">
            <a:solidFill>
              <a:srgbClr val="002060"/>
            </a:solidFill>
          </a:endParaRPr>
        </a:p>
      </dgm:t>
    </dgm:pt>
    <dgm:pt modelId="{C3BFAA81-CF40-4967-926F-07CC28643302}" type="parTrans" cxnId="{359D94D6-53EF-4BC4-A699-3F617592E6DE}">
      <dgm:prSet/>
      <dgm:spPr/>
      <dgm:t>
        <a:bodyPr/>
        <a:lstStyle/>
        <a:p>
          <a:endParaRPr lang="ru-RU"/>
        </a:p>
      </dgm:t>
    </dgm:pt>
    <dgm:pt modelId="{425375E9-C7EE-425D-950B-B1863A097C8A}" type="sibTrans" cxnId="{359D94D6-53EF-4BC4-A699-3F617592E6DE}">
      <dgm:prSet/>
      <dgm:spPr/>
      <dgm:t>
        <a:bodyPr/>
        <a:lstStyle/>
        <a:p>
          <a:endParaRPr lang="ru-RU"/>
        </a:p>
      </dgm:t>
    </dgm:pt>
    <dgm:pt modelId="{6604D5C8-FE67-45E4-AFB0-E5F2F8C1CEC0}" type="pres">
      <dgm:prSet presAssocID="{2CB10D1F-4082-4121-B616-1D1F51AE07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2578E7-F199-44E8-AF93-337C2CFC3155}" type="pres">
      <dgm:prSet presAssocID="{AD0E1DB9-254A-4744-9DF1-B6EFA2E6462D}" presName="parentText" presStyleLbl="node1" presStyleIdx="0" presStyleCnt="5" custScaleY="288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A9CFB-81F7-45C7-8F5E-4F8536C07F0C}" type="pres">
      <dgm:prSet presAssocID="{3C276AE0-0FA1-4233-BB95-454C7AEFF77A}" presName="spacer" presStyleCnt="0"/>
      <dgm:spPr/>
    </dgm:pt>
    <dgm:pt modelId="{5F780D96-B8AB-40D5-87DB-FC44D179250D}" type="pres">
      <dgm:prSet presAssocID="{CF4C04D6-78B0-4F5F-91EE-F929EB485B2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A44A2-F205-4B35-9450-FA23B88BCC6D}" type="pres">
      <dgm:prSet presAssocID="{1AD22FE3-E1AB-4B5C-B8B1-B50F38662E7D}" presName="spacer" presStyleCnt="0"/>
      <dgm:spPr/>
    </dgm:pt>
    <dgm:pt modelId="{8D63BD43-88B1-483D-982A-1C3D84873A2D}" type="pres">
      <dgm:prSet presAssocID="{4188A2EB-A958-479E-8A18-06638D17A97F}" presName="parentText" presStyleLbl="node1" presStyleIdx="2" presStyleCnt="5" custScaleY="60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CE0B7-A014-4DC1-87DC-97665FB7CE91}" type="pres">
      <dgm:prSet presAssocID="{05B37B3A-6402-4BF7-BB47-6FD1EE3C0153}" presName="spacer" presStyleCnt="0"/>
      <dgm:spPr/>
    </dgm:pt>
    <dgm:pt modelId="{B547DF7F-13E5-48C9-8514-0BC83A87DF33}" type="pres">
      <dgm:prSet presAssocID="{EB4FE676-565A-420B-9449-01AE445473DF}" presName="parentText" presStyleLbl="node1" presStyleIdx="3" presStyleCnt="5" custScaleY="345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9BFCD-29DA-4F63-AEA0-829060B19305}" type="pres">
      <dgm:prSet presAssocID="{6C96751B-EBB2-4835-B170-DEF97A974246}" presName="spacer" presStyleCnt="0"/>
      <dgm:spPr/>
    </dgm:pt>
    <dgm:pt modelId="{D877AE94-933C-47E5-8404-EA8898A38C15}" type="pres">
      <dgm:prSet presAssocID="{890B389B-DDAF-4B30-A8C9-FD88B68CC262}" presName="parentText" presStyleLbl="node1" presStyleIdx="4" presStyleCnt="5" custScaleY="25695" custLinFactNeighborX="802" custLinFactNeighborY="986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BF4F9-2C53-4024-964F-1A00D455FEAD}" type="presOf" srcId="{EB4FE676-565A-420B-9449-01AE445473DF}" destId="{B547DF7F-13E5-48C9-8514-0BC83A87DF33}" srcOrd="0" destOrd="0" presId="urn:microsoft.com/office/officeart/2005/8/layout/vList2"/>
    <dgm:cxn modelId="{4547EFE8-35BD-4A5D-AB31-54DB5CE058E6}" type="presOf" srcId="{890B389B-DDAF-4B30-A8C9-FD88B68CC262}" destId="{D877AE94-933C-47E5-8404-EA8898A38C15}" srcOrd="0" destOrd="0" presId="urn:microsoft.com/office/officeart/2005/8/layout/vList2"/>
    <dgm:cxn modelId="{83B4E40E-A13A-4B78-BF12-5C86A82B47EA}" srcId="{2CB10D1F-4082-4121-B616-1D1F51AE072F}" destId="{4188A2EB-A958-479E-8A18-06638D17A97F}" srcOrd="2" destOrd="0" parTransId="{7495F592-AF72-4281-B1EE-82287CC6288A}" sibTransId="{05B37B3A-6402-4BF7-BB47-6FD1EE3C0153}"/>
    <dgm:cxn modelId="{1F05BD37-14A8-4C08-B013-EBCD3E55A2CF}" srcId="{2CB10D1F-4082-4121-B616-1D1F51AE072F}" destId="{EB4FE676-565A-420B-9449-01AE445473DF}" srcOrd="3" destOrd="0" parTransId="{E7418452-AA76-41F4-96AB-B21F227B3413}" sibTransId="{6C96751B-EBB2-4835-B170-DEF97A974246}"/>
    <dgm:cxn modelId="{EE5A3C59-9353-4824-A972-96F0003BE9FF}" srcId="{2CB10D1F-4082-4121-B616-1D1F51AE072F}" destId="{AD0E1DB9-254A-4744-9DF1-B6EFA2E6462D}" srcOrd="0" destOrd="0" parTransId="{032DE788-41C7-4AC6-8AB2-E9740E1260C9}" sibTransId="{3C276AE0-0FA1-4233-BB95-454C7AEFF77A}"/>
    <dgm:cxn modelId="{58D0E2A8-3A0F-4C66-A349-6194E7A17EF5}" type="presOf" srcId="{4188A2EB-A958-479E-8A18-06638D17A97F}" destId="{8D63BD43-88B1-483D-982A-1C3D84873A2D}" srcOrd="0" destOrd="0" presId="urn:microsoft.com/office/officeart/2005/8/layout/vList2"/>
    <dgm:cxn modelId="{11BD557E-AF36-45FD-8B95-6634D205601C}" type="presOf" srcId="{AD0E1DB9-254A-4744-9DF1-B6EFA2E6462D}" destId="{5C2578E7-F199-44E8-AF93-337C2CFC3155}" srcOrd="0" destOrd="0" presId="urn:microsoft.com/office/officeart/2005/8/layout/vList2"/>
    <dgm:cxn modelId="{3FED6456-37B1-4F1A-8D7A-937977CE4FE7}" srcId="{2CB10D1F-4082-4121-B616-1D1F51AE072F}" destId="{CF4C04D6-78B0-4F5F-91EE-F929EB485B2D}" srcOrd="1" destOrd="0" parTransId="{42D10AC3-A44E-4F1F-ACAE-D596397F842F}" sibTransId="{1AD22FE3-E1AB-4B5C-B8B1-B50F38662E7D}"/>
    <dgm:cxn modelId="{359D94D6-53EF-4BC4-A699-3F617592E6DE}" srcId="{2CB10D1F-4082-4121-B616-1D1F51AE072F}" destId="{890B389B-DDAF-4B30-A8C9-FD88B68CC262}" srcOrd="4" destOrd="0" parTransId="{C3BFAA81-CF40-4967-926F-07CC28643302}" sibTransId="{425375E9-C7EE-425D-950B-B1863A097C8A}"/>
    <dgm:cxn modelId="{ED0E365F-B262-4102-A7A7-7C5602AEDF84}" type="presOf" srcId="{CF4C04D6-78B0-4F5F-91EE-F929EB485B2D}" destId="{5F780D96-B8AB-40D5-87DB-FC44D179250D}" srcOrd="0" destOrd="0" presId="urn:microsoft.com/office/officeart/2005/8/layout/vList2"/>
    <dgm:cxn modelId="{27A8D162-3A79-4590-98C2-2E39038513C4}" type="presOf" srcId="{2CB10D1F-4082-4121-B616-1D1F51AE072F}" destId="{6604D5C8-FE67-45E4-AFB0-E5F2F8C1CEC0}" srcOrd="0" destOrd="0" presId="urn:microsoft.com/office/officeart/2005/8/layout/vList2"/>
    <dgm:cxn modelId="{C8AB5B5F-F4BE-4030-8352-FC255973C35C}" type="presParOf" srcId="{6604D5C8-FE67-45E4-AFB0-E5F2F8C1CEC0}" destId="{5C2578E7-F199-44E8-AF93-337C2CFC3155}" srcOrd="0" destOrd="0" presId="urn:microsoft.com/office/officeart/2005/8/layout/vList2"/>
    <dgm:cxn modelId="{0BAA0016-FF17-4E99-B0F3-93B12FABAAD1}" type="presParOf" srcId="{6604D5C8-FE67-45E4-AFB0-E5F2F8C1CEC0}" destId="{0DAA9CFB-81F7-45C7-8F5E-4F8536C07F0C}" srcOrd="1" destOrd="0" presId="urn:microsoft.com/office/officeart/2005/8/layout/vList2"/>
    <dgm:cxn modelId="{5385FF43-463C-489F-A938-CFB314E443A4}" type="presParOf" srcId="{6604D5C8-FE67-45E4-AFB0-E5F2F8C1CEC0}" destId="{5F780D96-B8AB-40D5-87DB-FC44D179250D}" srcOrd="2" destOrd="0" presId="urn:microsoft.com/office/officeart/2005/8/layout/vList2"/>
    <dgm:cxn modelId="{DA3BED0B-5BBA-4D46-9A30-F93A7D22885D}" type="presParOf" srcId="{6604D5C8-FE67-45E4-AFB0-E5F2F8C1CEC0}" destId="{693A44A2-F205-4B35-9450-FA23B88BCC6D}" srcOrd="3" destOrd="0" presId="urn:microsoft.com/office/officeart/2005/8/layout/vList2"/>
    <dgm:cxn modelId="{8D6D6BAD-5244-4F67-85C4-C3CDEDE865D8}" type="presParOf" srcId="{6604D5C8-FE67-45E4-AFB0-E5F2F8C1CEC0}" destId="{8D63BD43-88B1-483D-982A-1C3D84873A2D}" srcOrd="4" destOrd="0" presId="urn:microsoft.com/office/officeart/2005/8/layout/vList2"/>
    <dgm:cxn modelId="{31F0C5C5-5F94-459B-848B-9F930EDE8A19}" type="presParOf" srcId="{6604D5C8-FE67-45E4-AFB0-E5F2F8C1CEC0}" destId="{A2ECE0B7-A014-4DC1-87DC-97665FB7CE91}" srcOrd="5" destOrd="0" presId="urn:microsoft.com/office/officeart/2005/8/layout/vList2"/>
    <dgm:cxn modelId="{C3874C96-BB5F-40CC-B682-CCD7522D1307}" type="presParOf" srcId="{6604D5C8-FE67-45E4-AFB0-E5F2F8C1CEC0}" destId="{B547DF7F-13E5-48C9-8514-0BC83A87DF33}" srcOrd="6" destOrd="0" presId="urn:microsoft.com/office/officeart/2005/8/layout/vList2"/>
    <dgm:cxn modelId="{EF0AEE81-D188-4E4C-9529-71091ECF173B}" type="presParOf" srcId="{6604D5C8-FE67-45E4-AFB0-E5F2F8C1CEC0}" destId="{3C39BFCD-29DA-4F63-AEA0-829060B19305}" srcOrd="7" destOrd="0" presId="urn:microsoft.com/office/officeart/2005/8/layout/vList2"/>
    <dgm:cxn modelId="{B9755367-99E4-49F1-A4CC-A14646E4F4A3}" type="presParOf" srcId="{6604D5C8-FE67-45E4-AFB0-E5F2F8C1CEC0}" destId="{D877AE94-933C-47E5-8404-EA8898A38C1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F07C0DA-18B0-41C4-8288-566482FD5CE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6D6193-A5ED-459F-9C49-EB545D79E60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3.1.</a:t>
          </a:r>
          <a:r>
            <a:rPr lang="ru-RU" sz="1400" dirty="0" smtClean="0"/>
            <a:t> </a:t>
          </a:r>
          <a:r>
            <a:rPr lang="ru-RU" sz="1400" b="1" dirty="0" smtClean="0">
              <a:solidFill>
                <a:srgbClr val="002060"/>
              </a:solidFill>
            </a:rPr>
            <a:t>требования к использованию средств индивидуальной защиты, спецодежды, </a:t>
          </a:r>
          <a:r>
            <a:rPr lang="ru-RU" sz="1400" b="1" dirty="0" err="1" smtClean="0">
              <a:solidFill>
                <a:srgbClr val="002060"/>
              </a:solidFill>
            </a:rPr>
            <a:t>спецобуви</a:t>
          </a:r>
          <a:r>
            <a:rPr lang="ru-RU" sz="1400" b="1" dirty="0" smtClean="0">
              <a:solidFill>
                <a:srgbClr val="002060"/>
              </a:solidFill>
            </a:rPr>
            <a:t> при проведении работ;</a:t>
          </a:r>
          <a:endParaRPr lang="ru-RU" sz="1400" b="1" dirty="0">
            <a:solidFill>
              <a:srgbClr val="002060"/>
            </a:solidFill>
          </a:endParaRPr>
        </a:p>
      </dgm:t>
    </dgm:pt>
    <dgm:pt modelId="{A602EFE1-1CE6-418C-ADD7-537209340CE4}" type="parTrans" cxnId="{52EA3BD9-C573-43B1-A64B-EA91652BD074}">
      <dgm:prSet/>
      <dgm:spPr/>
      <dgm:t>
        <a:bodyPr/>
        <a:lstStyle/>
        <a:p>
          <a:endParaRPr lang="ru-RU"/>
        </a:p>
      </dgm:t>
    </dgm:pt>
    <dgm:pt modelId="{51059683-AAC9-4E16-8312-61D810FA1F70}" type="sibTrans" cxnId="{52EA3BD9-C573-43B1-A64B-EA91652BD074}">
      <dgm:prSet/>
      <dgm:spPr/>
      <dgm:t>
        <a:bodyPr/>
        <a:lstStyle/>
        <a:p>
          <a:endParaRPr lang="ru-RU"/>
        </a:p>
      </dgm:t>
    </dgm:pt>
    <dgm:pt modelId="{0BE1792D-1AE4-411C-A254-F38B77E5B3F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3.2. порядок пуска и остановки оборудования;</a:t>
          </a:r>
          <a:endParaRPr lang="ru-RU" sz="1400" b="1" dirty="0">
            <a:solidFill>
              <a:srgbClr val="002060"/>
            </a:solidFill>
          </a:endParaRPr>
        </a:p>
      </dgm:t>
    </dgm:pt>
    <dgm:pt modelId="{CBC244EA-DD05-4C7C-9D0F-0AB4E2574935}" type="parTrans" cxnId="{99923FD0-FD65-4FA9-BA94-20DC2941BA16}">
      <dgm:prSet/>
      <dgm:spPr/>
      <dgm:t>
        <a:bodyPr/>
        <a:lstStyle/>
        <a:p>
          <a:endParaRPr lang="ru-RU"/>
        </a:p>
      </dgm:t>
    </dgm:pt>
    <dgm:pt modelId="{4E107244-224A-442D-9C8D-D32F0421D501}" type="sibTrans" cxnId="{99923FD0-FD65-4FA9-BA94-20DC2941BA16}">
      <dgm:prSet/>
      <dgm:spPr/>
      <dgm:t>
        <a:bodyPr/>
        <a:lstStyle/>
        <a:p>
          <a:endParaRPr lang="ru-RU"/>
        </a:p>
      </dgm:t>
    </dgm:pt>
    <dgm:pt modelId="{7B819BB2-69A5-4DCB-B910-6F213EF41951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3.3. требования безопасного обращения с исходными (заготовки, сырье и т. п.) и вспомогательными материалами;</a:t>
          </a:r>
          <a:endParaRPr lang="ru-RU" sz="1400" b="1" dirty="0">
            <a:solidFill>
              <a:srgbClr val="002060"/>
            </a:solidFill>
          </a:endParaRPr>
        </a:p>
      </dgm:t>
    </dgm:pt>
    <dgm:pt modelId="{BBACB749-B9E6-4D7D-91AD-70E2359080C6}" type="parTrans" cxnId="{ACCE00F9-762A-43CE-8DBF-11E5CA31DCE4}">
      <dgm:prSet/>
      <dgm:spPr/>
      <dgm:t>
        <a:bodyPr/>
        <a:lstStyle/>
        <a:p>
          <a:endParaRPr lang="ru-RU"/>
        </a:p>
      </dgm:t>
    </dgm:pt>
    <dgm:pt modelId="{EBDB22C1-1152-4B91-8E05-A4C4E7019E26}" type="sibTrans" cxnId="{ACCE00F9-762A-43CE-8DBF-11E5CA31DCE4}">
      <dgm:prSet/>
      <dgm:spPr/>
      <dgm:t>
        <a:bodyPr/>
        <a:lstStyle/>
        <a:p>
          <a:endParaRPr lang="ru-RU"/>
        </a:p>
      </dgm:t>
    </dgm:pt>
    <dgm:pt modelId="{A4D754AF-2A95-4F3E-9CB5-25118170374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3.4</a:t>
          </a:r>
          <a:r>
            <a:rPr lang="ru-RU" sz="1400" b="1" dirty="0" smtClean="0"/>
            <a:t>. </a:t>
          </a:r>
          <a:r>
            <a:rPr lang="ru-RU" sz="1400" b="1" dirty="0" smtClean="0">
              <a:solidFill>
                <a:srgbClr val="002060"/>
              </a:solidFill>
            </a:rPr>
            <a:t>безопасные способы и приемы подъема и перемещения тяжестей (работы, выполняемые вручную, использование тары, транспортных средств, грузоподъемных машин и механизмов и т. п.);</a:t>
          </a:r>
          <a:endParaRPr lang="ru-RU" sz="1400" b="1" dirty="0">
            <a:solidFill>
              <a:srgbClr val="002060"/>
            </a:solidFill>
          </a:endParaRPr>
        </a:p>
      </dgm:t>
    </dgm:pt>
    <dgm:pt modelId="{BDE2F681-F193-4011-B8FA-75F4F3CA7FB8}" type="parTrans" cxnId="{4C78017E-D6B4-42A7-8920-C85CE9CD14A9}">
      <dgm:prSet/>
      <dgm:spPr/>
      <dgm:t>
        <a:bodyPr/>
        <a:lstStyle/>
        <a:p>
          <a:endParaRPr lang="ru-RU"/>
        </a:p>
      </dgm:t>
    </dgm:pt>
    <dgm:pt modelId="{9A6A7B15-07D0-4C98-B1C2-B5EC77CD6143}" type="sibTrans" cxnId="{4C78017E-D6B4-42A7-8920-C85CE9CD14A9}">
      <dgm:prSet/>
      <dgm:spPr/>
      <dgm:t>
        <a:bodyPr/>
        <a:lstStyle/>
        <a:p>
          <a:endParaRPr lang="ru-RU"/>
        </a:p>
      </dgm:t>
    </dgm:pt>
    <dgm:pt modelId="{C608E3BC-1A5D-49B3-8BE6-635F660B1D80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3.5. порядок установки агрегатов, оснастки и органов управления в безопасное положение</a:t>
          </a:r>
          <a:r>
            <a:rPr lang="ru-RU" sz="500" b="1" dirty="0" smtClean="0">
              <a:solidFill>
                <a:srgbClr val="002060"/>
              </a:solidFill>
            </a:rPr>
            <a:t>;</a:t>
          </a:r>
          <a:endParaRPr lang="ru-RU" sz="500" b="1" dirty="0">
            <a:solidFill>
              <a:srgbClr val="002060"/>
            </a:solidFill>
          </a:endParaRPr>
        </a:p>
      </dgm:t>
    </dgm:pt>
    <dgm:pt modelId="{F849E1A9-921A-43C4-A69B-4CDA1569178C}" type="parTrans" cxnId="{328530C5-E4E0-4568-B6BA-D5F0923E6B6C}">
      <dgm:prSet/>
      <dgm:spPr/>
      <dgm:t>
        <a:bodyPr/>
        <a:lstStyle/>
        <a:p>
          <a:endParaRPr lang="ru-RU"/>
        </a:p>
      </dgm:t>
    </dgm:pt>
    <dgm:pt modelId="{A7CC1C93-9603-4D19-AD93-83123F6CC451}" type="sibTrans" cxnId="{328530C5-E4E0-4568-B6BA-D5F0923E6B6C}">
      <dgm:prSet/>
      <dgm:spPr/>
      <dgm:t>
        <a:bodyPr/>
        <a:lstStyle/>
        <a:p>
          <a:endParaRPr lang="ru-RU"/>
        </a:p>
      </dgm:t>
    </dgm:pt>
    <dgm:pt modelId="{630232AA-2AC7-43DA-9C43-937451944E0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3.6</a:t>
          </a:r>
          <a:r>
            <a:rPr lang="ru-RU" sz="1400" dirty="0" smtClean="0"/>
            <a:t>. </a:t>
          </a:r>
          <a:r>
            <a:rPr lang="ru-RU" sz="1400" b="1" dirty="0" smtClean="0">
              <a:solidFill>
                <a:srgbClr val="002060"/>
              </a:solidFill>
            </a:rPr>
            <a:t>безопасные приемы установки и съема заготовок и деталей, их замеров;</a:t>
          </a:r>
          <a:endParaRPr lang="ru-RU" sz="1400" b="1" dirty="0">
            <a:solidFill>
              <a:srgbClr val="002060"/>
            </a:solidFill>
          </a:endParaRPr>
        </a:p>
      </dgm:t>
    </dgm:pt>
    <dgm:pt modelId="{1B465CD2-3872-402F-8DD1-769469386C4A}" type="parTrans" cxnId="{6AFDC23B-AB34-4331-A2A0-F6C98E59332C}">
      <dgm:prSet/>
      <dgm:spPr/>
      <dgm:t>
        <a:bodyPr/>
        <a:lstStyle/>
        <a:p>
          <a:endParaRPr lang="ru-RU"/>
        </a:p>
      </dgm:t>
    </dgm:pt>
    <dgm:pt modelId="{CA7692BE-D975-4A3D-B724-8461C0074FE5}" type="sibTrans" cxnId="{6AFDC23B-AB34-4331-A2A0-F6C98E59332C}">
      <dgm:prSet/>
      <dgm:spPr/>
      <dgm:t>
        <a:bodyPr/>
        <a:lstStyle/>
        <a:p>
          <a:endParaRPr lang="ru-RU"/>
        </a:p>
      </dgm:t>
    </dgm:pt>
    <dgm:pt modelId="{3B97021F-C4D2-477D-92D5-7ABA6CF5D24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3.7. способы и приемы безопасного выполнения работ с учетом последовательности проведения технологического процесса, эксплуатации оборудования, приборов;</a:t>
          </a:r>
          <a:endParaRPr lang="ru-RU" sz="1400" b="1" dirty="0">
            <a:solidFill>
              <a:srgbClr val="002060"/>
            </a:solidFill>
          </a:endParaRPr>
        </a:p>
      </dgm:t>
    </dgm:pt>
    <dgm:pt modelId="{954EB9A1-F967-4186-A6D5-B23A5D9E6463}" type="parTrans" cxnId="{75138E69-F48A-459E-A40E-0BF1663C4DE7}">
      <dgm:prSet/>
      <dgm:spPr/>
      <dgm:t>
        <a:bodyPr/>
        <a:lstStyle/>
        <a:p>
          <a:endParaRPr lang="ru-RU"/>
        </a:p>
      </dgm:t>
    </dgm:pt>
    <dgm:pt modelId="{34A9EB91-6ACF-4230-B376-039DBEC03706}" type="sibTrans" cxnId="{75138E69-F48A-459E-A40E-0BF1663C4DE7}">
      <dgm:prSet/>
      <dgm:spPr/>
      <dgm:t>
        <a:bodyPr/>
        <a:lstStyle/>
        <a:p>
          <a:endParaRPr lang="ru-RU"/>
        </a:p>
      </dgm:t>
    </dgm:pt>
    <dgm:pt modelId="{A1C4B23B-4E03-4E5B-A161-7CA9DF827BA4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3.8</a:t>
          </a:r>
          <a:r>
            <a:rPr lang="ru-RU" sz="1400" dirty="0" smtClean="0"/>
            <a:t>. </a:t>
          </a:r>
          <a:r>
            <a:rPr lang="ru-RU" sz="1400" b="1" dirty="0" smtClean="0">
              <a:solidFill>
                <a:srgbClr val="002060"/>
              </a:solidFill>
            </a:rPr>
            <a:t>порядок и правила пользования ручным и механизированным инструментом, приспособлениями и устройствами, а также переносным освещением и т. п.;</a:t>
          </a:r>
          <a:endParaRPr lang="ru-RU" sz="1400" b="1" dirty="0">
            <a:solidFill>
              <a:srgbClr val="002060"/>
            </a:solidFill>
          </a:endParaRPr>
        </a:p>
      </dgm:t>
    </dgm:pt>
    <dgm:pt modelId="{4591EEB1-8A22-4411-8FDA-F609569E2F07}" type="parTrans" cxnId="{D978A1D0-64AD-405F-96EF-4ADC5F1DB14C}">
      <dgm:prSet/>
      <dgm:spPr/>
      <dgm:t>
        <a:bodyPr/>
        <a:lstStyle/>
        <a:p>
          <a:endParaRPr lang="ru-RU"/>
        </a:p>
      </dgm:t>
    </dgm:pt>
    <dgm:pt modelId="{B6D81E61-ADAC-4078-985F-77BB7154496F}" type="sibTrans" cxnId="{D978A1D0-64AD-405F-96EF-4ADC5F1DB14C}">
      <dgm:prSet/>
      <dgm:spPr/>
      <dgm:t>
        <a:bodyPr/>
        <a:lstStyle/>
        <a:p>
          <a:endParaRPr lang="ru-RU"/>
        </a:p>
      </dgm:t>
    </dgm:pt>
    <dgm:pt modelId="{A2DCF568-A4C4-4DC6-8643-5F1C4505B687}" type="pres">
      <dgm:prSet presAssocID="{2F07C0DA-18B0-41C4-8288-566482FD5C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59EABD-709A-4B8B-889E-6FBEEBCBA98D}" type="pres">
      <dgm:prSet presAssocID="{3C6D6193-A5ED-459F-9C49-EB545D79E606}" presName="parentText" presStyleLbl="node1" presStyleIdx="0" presStyleCnt="8" custScaleY="60256" custLinFactY="-152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F75F1-7971-4208-A9E9-0625A6D86FF2}" type="pres">
      <dgm:prSet presAssocID="{51059683-AAC9-4E16-8312-61D810FA1F70}" presName="spacer" presStyleCnt="0"/>
      <dgm:spPr/>
    </dgm:pt>
    <dgm:pt modelId="{057245A3-A7C6-4FA6-9F66-888E9141CFBF}" type="pres">
      <dgm:prSet presAssocID="{0BE1792D-1AE4-411C-A254-F38B77E5B3FE}" presName="parentText" presStyleLbl="node1" presStyleIdx="1" presStyleCnt="8" custScaleY="552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6F799-A3FB-432D-8007-FE81E12E250C}" type="pres">
      <dgm:prSet presAssocID="{4E107244-224A-442D-9C8D-D32F0421D501}" presName="spacer" presStyleCnt="0"/>
      <dgm:spPr/>
    </dgm:pt>
    <dgm:pt modelId="{CF90AD5A-2DF3-4380-A790-436EEBD047AB}" type="pres">
      <dgm:prSet presAssocID="{7B819BB2-69A5-4DCB-B910-6F213EF41951}" presName="parentText" presStyleLbl="node1" presStyleIdx="2" presStyleCnt="8" custScaleY="744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67974-5BD3-4D3F-BB4A-215FBAEA3B2E}" type="pres">
      <dgm:prSet presAssocID="{EBDB22C1-1152-4B91-8E05-A4C4E7019E26}" presName="spacer" presStyleCnt="0"/>
      <dgm:spPr/>
    </dgm:pt>
    <dgm:pt modelId="{F2758978-A3E6-4FA8-A17E-7BA7061A28FC}" type="pres">
      <dgm:prSet presAssocID="{A4D754AF-2A95-4F3E-9CB5-251181703748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E20B7-3D59-49C3-B688-1BEFD50FAC8A}" type="pres">
      <dgm:prSet presAssocID="{9A6A7B15-07D0-4C98-B1C2-B5EC77CD6143}" presName="spacer" presStyleCnt="0"/>
      <dgm:spPr/>
    </dgm:pt>
    <dgm:pt modelId="{72013703-A93A-48DA-B959-62A724D4D997}" type="pres">
      <dgm:prSet presAssocID="{C608E3BC-1A5D-49B3-8BE6-635F660B1D80}" presName="parentText" presStyleLbl="node1" presStyleIdx="4" presStyleCnt="8" custScaleY="53303" custLinFactNeighborX="833" custLinFactNeighborY="-241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45A2B-BA03-4A7E-AD6C-684D26246A27}" type="pres">
      <dgm:prSet presAssocID="{A7CC1C93-9603-4D19-AD93-83123F6CC451}" presName="spacer" presStyleCnt="0"/>
      <dgm:spPr/>
    </dgm:pt>
    <dgm:pt modelId="{585EC961-F7AB-4F18-B909-CFF4B08F6C01}" type="pres">
      <dgm:prSet presAssocID="{630232AA-2AC7-43DA-9C43-937451944E08}" presName="parentText" presStyleLbl="node1" presStyleIdx="5" presStyleCnt="8" custScaleY="661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A7D16-0A7B-40A2-9868-393B9F782693}" type="pres">
      <dgm:prSet presAssocID="{CA7692BE-D975-4A3D-B724-8461C0074FE5}" presName="spacer" presStyleCnt="0"/>
      <dgm:spPr/>
    </dgm:pt>
    <dgm:pt modelId="{2127A07C-C4FC-464E-848A-557C523B52D6}" type="pres">
      <dgm:prSet presAssocID="{3B97021F-C4D2-477D-92D5-7ABA6CF5D242}" presName="parentText" presStyleLbl="node1" presStyleIdx="6" presStyleCnt="8" custScaleY="716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828B2-1F16-44A3-A589-299CCC979790}" type="pres">
      <dgm:prSet presAssocID="{34A9EB91-6ACF-4230-B376-039DBEC03706}" presName="spacer" presStyleCnt="0"/>
      <dgm:spPr/>
    </dgm:pt>
    <dgm:pt modelId="{894FB5E1-C9DD-4BA2-8509-9675ACCD041C}" type="pres">
      <dgm:prSet presAssocID="{A1C4B23B-4E03-4E5B-A161-7CA9DF827BA4}" presName="parentText" presStyleLbl="node1" presStyleIdx="7" presStyleCnt="8" custScaleY="664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64605A-FD7B-41FE-88B8-66A4964FC029}" type="presOf" srcId="{630232AA-2AC7-43DA-9C43-937451944E08}" destId="{585EC961-F7AB-4F18-B909-CFF4B08F6C01}" srcOrd="0" destOrd="0" presId="urn:microsoft.com/office/officeart/2005/8/layout/vList2"/>
    <dgm:cxn modelId="{99923FD0-FD65-4FA9-BA94-20DC2941BA16}" srcId="{2F07C0DA-18B0-41C4-8288-566482FD5CEA}" destId="{0BE1792D-1AE4-411C-A254-F38B77E5B3FE}" srcOrd="1" destOrd="0" parTransId="{CBC244EA-DD05-4C7C-9D0F-0AB4E2574935}" sibTransId="{4E107244-224A-442D-9C8D-D32F0421D501}"/>
    <dgm:cxn modelId="{A53AB2C9-C088-48E7-98C3-F4EB61F55B97}" type="presOf" srcId="{3B97021F-C4D2-477D-92D5-7ABA6CF5D242}" destId="{2127A07C-C4FC-464E-848A-557C523B52D6}" srcOrd="0" destOrd="0" presId="urn:microsoft.com/office/officeart/2005/8/layout/vList2"/>
    <dgm:cxn modelId="{D978A1D0-64AD-405F-96EF-4ADC5F1DB14C}" srcId="{2F07C0DA-18B0-41C4-8288-566482FD5CEA}" destId="{A1C4B23B-4E03-4E5B-A161-7CA9DF827BA4}" srcOrd="7" destOrd="0" parTransId="{4591EEB1-8A22-4411-8FDA-F609569E2F07}" sibTransId="{B6D81E61-ADAC-4078-985F-77BB7154496F}"/>
    <dgm:cxn modelId="{6AFDC23B-AB34-4331-A2A0-F6C98E59332C}" srcId="{2F07C0DA-18B0-41C4-8288-566482FD5CEA}" destId="{630232AA-2AC7-43DA-9C43-937451944E08}" srcOrd="5" destOrd="0" parTransId="{1B465CD2-3872-402F-8DD1-769469386C4A}" sibTransId="{CA7692BE-D975-4A3D-B724-8461C0074FE5}"/>
    <dgm:cxn modelId="{328530C5-E4E0-4568-B6BA-D5F0923E6B6C}" srcId="{2F07C0DA-18B0-41C4-8288-566482FD5CEA}" destId="{C608E3BC-1A5D-49B3-8BE6-635F660B1D80}" srcOrd="4" destOrd="0" parTransId="{F849E1A9-921A-43C4-A69B-4CDA1569178C}" sibTransId="{A7CC1C93-9603-4D19-AD93-83123F6CC451}"/>
    <dgm:cxn modelId="{B38F9BF6-0164-4EED-87AC-008715C53732}" type="presOf" srcId="{3C6D6193-A5ED-459F-9C49-EB545D79E606}" destId="{9559EABD-709A-4B8B-889E-6FBEEBCBA98D}" srcOrd="0" destOrd="0" presId="urn:microsoft.com/office/officeart/2005/8/layout/vList2"/>
    <dgm:cxn modelId="{5CBE1E65-77A0-4E00-892B-AC928F4D3A65}" type="presOf" srcId="{C608E3BC-1A5D-49B3-8BE6-635F660B1D80}" destId="{72013703-A93A-48DA-B959-62A724D4D997}" srcOrd="0" destOrd="0" presId="urn:microsoft.com/office/officeart/2005/8/layout/vList2"/>
    <dgm:cxn modelId="{898975A2-FCC3-4544-A2C2-F130B47795EC}" type="presOf" srcId="{A4D754AF-2A95-4F3E-9CB5-251181703748}" destId="{F2758978-A3E6-4FA8-A17E-7BA7061A28FC}" srcOrd="0" destOrd="0" presId="urn:microsoft.com/office/officeart/2005/8/layout/vList2"/>
    <dgm:cxn modelId="{52EA3BD9-C573-43B1-A64B-EA91652BD074}" srcId="{2F07C0DA-18B0-41C4-8288-566482FD5CEA}" destId="{3C6D6193-A5ED-459F-9C49-EB545D79E606}" srcOrd="0" destOrd="0" parTransId="{A602EFE1-1CE6-418C-ADD7-537209340CE4}" sibTransId="{51059683-AAC9-4E16-8312-61D810FA1F70}"/>
    <dgm:cxn modelId="{75138E69-F48A-459E-A40E-0BF1663C4DE7}" srcId="{2F07C0DA-18B0-41C4-8288-566482FD5CEA}" destId="{3B97021F-C4D2-477D-92D5-7ABA6CF5D242}" srcOrd="6" destOrd="0" parTransId="{954EB9A1-F967-4186-A6D5-B23A5D9E6463}" sibTransId="{34A9EB91-6ACF-4230-B376-039DBEC03706}"/>
    <dgm:cxn modelId="{FCBC6E3A-0739-473C-8510-8AB502A8396F}" type="presOf" srcId="{7B819BB2-69A5-4DCB-B910-6F213EF41951}" destId="{CF90AD5A-2DF3-4380-A790-436EEBD047AB}" srcOrd="0" destOrd="0" presId="urn:microsoft.com/office/officeart/2005/8/layout/vList2"/>
    <dgm:cxn modelId="{ADD645BC-B0F0-477A-BCF9-5658F84D0FEA}" type="presOf" srcId="{0BE1792D-1AE4-411C-A254-F38B77E5B3FE}" destId="{057245A3-A7C6-4FA6-9F66-888E9141CFBF}" srcOrd="0" destOrd="0" presId="urn:microsoft.com/office/officeart/2005/8/layout/vList2"/>
    <dgm:cxn modelId="{4C78017E-D6B4-42A7-8920-C85CE9CD14A9}" srcId="{2F07C0DA-18B0-41C4-8288-566482FD5CEA}" destId="{A4D754AF-2A95-4F3E-9CB5-251181703748}" srcOrd="3" destOrd="0" parTransId="{BDE2F681-F193-4011-B8FA-75F4F3CA7FB8}" sibTransId="{9A6A7B15-07D0-4C98-B1C2-B5EC77CD6143}"/>
    <dgm:cxn modelId="{EFFD6C52-43B3-4C4A-875B-37690A65E713}" type="presOf" srcId="{A1C4B23B-4E03-4E5B-A161-7CA9DF827BA4}" destId="{894FB5E1-C9DD-4BA2-8509-9675ACCD041C}" srcOrd="0" destOrd="0" presId="urn:microsoft.com/office/officeart/2005/8/layout/vList2"/>
    <dgm:cxn modelId="{ACCE00F9-762A-43CE-8DBF-11E5CA31DCE4}" srcId="{2F07C0DA-18B0-41C4-8288-566482FD5CEA}" destId="{7B819BB2-69A5-4DCB-B910-6F213EF41951}" srcOrd="2" destOrd="0" parTransId="{BBACB749-B9E6-4D7D-91AD-70E2359080C6}" sibTransId="{EBDB22C1-1152-4B91-8E05-A4C4E7019E26}"/>
    <dgm:cxn modelId="{A7855DD7-BBAC-4387-B1CF-ACF2651615D2}" type="presOf" srcId="{2F07C0DA-18B0-41C4-8288-566482FD5CEA}" destId="{A2DCF568-A4C4-4DC6-8643-5F1C4505B687}" srcOrd="0" destOrd="0" presId="urn:microsoft.com/office/officeart/2005/8/layout/vList2"/>
    <dgm:cxn modelId="{48AAA6EB-8448-463E-9EFE-E2A853686F01}" type="presParOf" srcId="{A2DCF568-A4C4-4DC6-8643-5F1C4505B687}" destId="{9559EABD-709A-4B8B-889E-6FBEEBCBA98D}" srcOrd="0" destOrd="0" presId="urn:microsoft.com/office/officeart/2005/8/layout/vList2"/>
    <dgm:cxn modelId="{7624CF2B-5EC5-4619-961F-A569F4004D73}" type="presParOf" srcId="{A2DCF568-A4C4-4DC6-8643-5F1C4505B687}" destId="{DFDF75F1-7971-4208-A9E9-0625A6D86FF2}" srcOrd="1" destOrd="0" presId="urn:microsoft.com/office/officeart/2005/8/layout/vList2"/>
    <dgm:cxn modelId="{E44869E5-FF2D-404C-8BE8-D941296FA409}" type="presParOf" srcId="{A2DCF568-A4C4-4DC6-8643-5F1C4505B687}" destId="{057245A3-A7C6-4FA6-9F66-888E9141CFBF}" srcOrd="2" destOrd="0" presId="urn:microsoft.com/office/officeart/2005/8/layout/vList2"/>
    <dgm:cxn modelId="{4AAF28CA-5B47-4866-9B43-6898A1A901E2}" type="presParOf" srcId="{A2DCF568-A4C4-4DC6-8643-5F1C4505B687}" destId="{B816F799-A3FB-432D-8007-FE81E12E250C}" srcOrd="3" destOrd="0" presId="urn:microsoft.com/office/officeart/2005/8/layout/vList2"/>
    <dgm:cxn modelId="{57B51E22-0454-4D01-8349-05D03018524C}" type="presParOf" srcId="{A2DCF568-A4C4-4DC6-8643-5F1C4505B687}" destId="{CF90AD5A-2DF3-4380-A790-436EEBD047AB}" srcOrd="4" destOrd="0" presId="urn:microsoft.com/office/officeart/2005/8/layout/vList2"/>
    <dgm:cxn modelId="{ACED8946-EFC2-4575-AD12-07CDF9154DF3}" type="presParOf" srcId="{A2DCF568-A4C4-4DC6-8643-5F1C4505B687}" destId="{19C67974-5BD3-4D3F-BB4A-215FBAEA3B2E}" srcOrd="5" destOrd="0" presId="urn:microsoft.com/office/officeart/2005/8/layout/vList2"/>
    <dgm:cxn modelId="{2A696AAA-761C-49B3-B943-CE33B0E701FE}" type="presParOf" srcId="{A2DCF568-A4C4-4DC6-8643-5F1C4505B687}" destId="{F2758978-A3E6-4FA8-A17E-7BA7061A28FC}" srcOrd="6" destOrd="0" presId="urn:microsoft.com/office/officeart/2005/8/layout/vList2"/>
    <dgm:cxn modelId="{570E834F-10E1-4CE3-8E64-31BDDB561C8A}" type="presParOf" srcId="{A2DCF568-A4C4-4DC6-8643-5F1C4505B687}" destId="{31DE20B7-3D59-49C3-B688-1BEFD50FAC8A}" srcOrd="7" destOrd="0" presId="urn:microsoft.com/office/officeart/2005/8/layout/vList2"/>
    <dgm:cxn modelId="{DA882C69-1040-4F60-8F25-93A572B22CF7}" type="presParOf" srcId="{A2DCF568-A4C4-4DC6-8643-5F1C4505B687}" destId="{72013703-A93A-48DA-B959-62A724D4D997}" srcOrd="8" destOrd="0" presId="urn:microsoft.com/office/officeart/2005/8/layout/vList2"/>
    <dgm:cxn modelId="{BC1DE615-2E0F-4132-BBB0-A55FCD5365EB}" type="presParOf" srcId="{A2DCF568-A4C4-4DC6-8643-5F1C4505B687}" destId="{58645A2B-BA03-4A7E-AD6C-684D26246A27}" srcOrd="9" destOrd="0" presId="urn:microsoft.com/office/officeart/2005/8/layout/vList2"/>
    <dgm:cxn modelId="{8296C0B5-DE8D-4951-AC98-EBB941F25E2C}" type="presParOf" srcId="{A2DCF568-A4C4-4DC6-8643-5F1C4505B687}" destId="{585EC961-F7AB-4F18-B909-CFF4B08F6C01}" srcOrd="10" destOrd="0" presId="urn:microsoft.com/office/officeart/2005/8/layout/vList2"/>
    <dgm:cxn modelId="{AA2D6971-EA40-4793-B13C-11D4F58D3618}" type="presParOf" srcId="{A2DCF568-A4C4-4DC6-8643-5F1C4505B687}" destId="{F6EA7D16-0A7B-40A2-9868-393B9F782693}" srcOrd="11" destOrd="0" presId="urn:microsoft.com/office/officeart/2005/8/layout/vList2"/>
    <dgm:cxn modelId="{6E9EC1CD-7129-4A3F-AD96-3DF71AC42000}" type="presParOf" srcId="{A2DCF568-A4C4-4DC6-8643-5F1C4505B687}" destId="{2127A07C-C4FC-464E-848A-557C523B52D6}" srcOrd="12" destOrd="0" presId="urn:microsoft.com/office/officeart/2005/8/layout/vList2"/>
    <dgm:cxn modelId="{151A9F48-01FD-4722-B28F-325C20DB220A}" type="presParOf" srcId="{A2DCF568-A4C4-4DC6-8643-5F1C4505B687}" destId="{A11828B2-1F16-44A3-A589-299CCC979790}" srcOrd="13" destOrd="0" presId="urn:microsoft.com/office/officeart/2005/8/layout/vList2"/>
    <dgm:cxn modelId="{7D14FD0B-F699-43C3-9380-7BA7A584AD1A}" type="presParOf" srcId="{A2DCF568-A4C4-4DC6-8643-5F1C4505B687}" destId="{894FB5E1-C9DD-4BA2-8509-9675ACCD041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B2D92F0-6771-4FEB-A9BE-3AA4B3793A5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A66E89-D805-4B85-9C5C-E8E00CA2AC92}">
      <dgm:prSet custT="1"/>
      <dgm:spPr/>
      <dgm:t>
        <a:bodyPr/>
        <a:lstStyle/>
        <a:p>
          <a:pPr rtl="0"/>
          <a:r>
            <a:rPr lang="ru-RU" sz="1400" dirty="0" smtClean="0"/>
            <a:t>3.11. </a:t>
          </a:r>
          <a:r>
            <a:rPr lang="ru-RU" sz="1400" b="1" dirty="0" smtClean="0">
              <a:solidFill>
                <a:srgbClr val="002060"/>
              </a:solidFill>
            </a:rPr>
            <a:t>основные виды отклонений от нормы в технологическом режиме и порядок приведения работы оборудования, приборов и так далее до требуемых значений (снижение или увеличение напряжения, уменьшение или увеличение давления и температуры, изменение скорости или числа оборотов и т. п.);</a:t>
          </a:r>
          <a:endParaRPr lang="ru-RU" sz="1400" b="1" dirty="0">
            <a:solidFill>
              <a:srgbClr val="002060"/>
            </a:solidFill>
          </a:endParaRPr>
        </a:p>
      </dgm:t>
    </dgm:pt>
    <dgm:pt modelId="{D835965A-D2A7-46C6-BAFC-7AB5E4534FE2}" type="parTrans" cxnId="{7A0B312C-2780-4731-8D73-EC56A67D6CCC}">
      <dgm:prSet/>
      <dgm:spPr/>
      <dgm:t>
        <a:bodyPr/>
        <a:lstStyle/>
        <a:p>
          <a:endParaRPr lang="ru-RU"/>
        </a:p>
      </dgm:t>
    </dgm:pt>
    <dgm:pt modelId="{FDB15B08-3171-4535-9DE2-420DFDBC7138}" type="sibTrans" cxnId="{7A0B312C-2780-4731-8D73-EC56A67D6CCC}">
      <dgm:prSet/>
      <dgm:spPr/>
      <dgm:t>
        <a:bodyPr/>
        <a:lstStyle/>
        <a:p>
          <a:endParaRPr lang="ru-RU"/>
        </a:p>
      </dgm:t>
    </dgm:pt>
    <dgm:pt modelId="{6E6C457E-C4FD-4A21-88C3-3F17CFBAA13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3.12. действия, направленные на предотвращение аварийных и </a:t>
          </a:r>
          <a:r>
            <a:rPr lang="ru-RU" sz="1400" b="1" dirty="0" err="1" smtClean="0">
              <a:solidFill>
                <a:srgbClr val="002060"/>
              </a:solidFill>
            </a:rPr>
            <a:t>травмоопасных</a:t>
          </a:r>
          <a:r>
            <a:rPr lang="ru-RU" sz="1400" b="1" dirty="0" smtClean="0">
              <a:solidFill>
                <a:srgbClr val="002060"/>
              </a:solidFill>
            </a:rPr>
            <a:t> ситуаций при возникновении тех или иных неисправностей, повреждений, поломок</a:t>
          </a:r>
          <a:r>
            <a:rPr lang="ru-RU" sz="1200" b="1" dirty="0" smtClean="0">
              <a:solidFill>
                <a:srgbClr val="002060"/>
              </a:solidFill>
            </a:rPr>
            <a:t>;</a:t>
          </a:r>
          <a:endParaRPr lang="ru-RU" sz="1200" b="1" dirty="0">
            <a:solidFill>
              <a:srgbClr val="002060"/>
            </a:solidFill>
          </a:endParaRPr>
        </a:p>
      </dgm:t>
    </dgm:pt>
    <dgm:pt modelId="{253BF3BF-3AF0-46BB-998E-52FEE84D1B89}" type="parTrans" cxnId="{69F9C626-A32D-493B-B34A-F74C47746FCD}">
      <dgm:prSet/>
      <dgm:spPr/>
      <dgm:t>
        <a:bodyPr/>
        <a:lstStyle/>
        <a:p>
          <a:endParaRPr lang="ru-RU"/>
        </a:p>
      </dgm:t>
    </dgm:pt>
    <dgm:pt modelId="{CBC117FD-26B9-48BA-88D0-8244F0416B19}" type="sibTrans" cxnId="{69F9C626-A32D-493B-B34A-F74C47746FCD}">
      <dgm:prSet/>
      <dgm:spPr/>
      <dgm:t>
        <a:bodyPr/>
        <a:lstStyle/>
        <a:p>
          <a:endParaRPr lang="ru-RU"/>
        </a:p>
      </dgm:t>
    </dgm:pt>
    <dgm:pt modelId="{07E78FA7-6380-4097-9FD0-DFD8BCB9B639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3.13. указания о безопасном содержании рабочего места, недопустимости накопления отходов в рабочей зоне и т. п.;</a:t>
          </a:r>
          <a:endParaRPr lang="ru-RU" sz="1400" b="1" dirty="0">
            <a:solidFill>
              <a:srgbClr val="002060"/>
            </a:solidFill>
          </a:endParaRPr>
        </a:p>
      </dgm:t>
    </dgm:pt>
    <dgm:pt modelId="{A3629F9F-C919-4130-9D69-9DB6B95C22F0}" type="parTrans" cxnId="{C7C1778C-C32E-4223-9D22-67CDCEA4ABAD}">
      <dgm:prSet/>
      <dgm:spPr/>
      <dgm:t>
        <a:bodyPr/>
        <a:lstStyle/>
        <a:p>
          <a:endParaRPr lang="ru-RU"/>
        </a:p>
      </dgm:t>
    </dgm:pt>
    <dgm:pt modelId="{76BFFD7A-B064-4E0D-8FF6-3FD16BC379B8}" type="sibTrans" cxnId="{C7C1778C-C32E-4223-9D22-67CDCEA4ABAD}">
      <dgm:prSet/>
      <dgm:spPr/>
      <dgm:t>
        <a:bodyPr/>
        <a:lstStyle/>
        <a:p>
          <a:endParaRPr lang="ru-RU"/>
        </a:p>
      </dgm:t>
    </dgm:pt>
    <dgm:pt modelId="{8687D316-2C49-400C-B039-9E0609BAE86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3.14. меры безопасности работников при обнаружении неисправностей оборудования, инструмента и т. п. (указать конкретные действия работника);</a:t>
          </a:r>
          <a:endParaRPr lang="ru-RU" sz="1400" b="1" dirty="0">
            <a:solidFill>
              <a:srgbClr val="002060"/>
            </a:solidFill>
          </a:endParaRPr>
        </a:p>
      </dgm:t>
    </dgm:pt>
    <dgm:pt modelId="{9E18724D-D13C-4059-BCCE-398F98888C66}" type="parTrans" cxnId="{9FD1C01F-D547-46F6-8C0C-CF2962B014A5}">
      <dgm:prSet/>
      <dgm:spPr/>
      <dgm:t>
        <a:bodyPr/>
        <a:lstStyle/>
        <a:p>
          <a:endParaRPr lang="ru-RU"/>
        </a:p>
      </dgm:t>
    </dgm:pt>
    <dgm:pt modelId="{4266A918-71FC-4A95-A996-73DF6A0D6269}" type="sibTrans" cxnId="{9FD1C01F-D547-46F6-8C0C-CF2962B014A5}">
      <dgm:prSet/>
      <dgm:spPr/>
      <dgm:t>
        <a:bodyPr/>
        <a:lstStyle/>
        <a:p>
          <a:endParaRPr lang="ru-RU"/>
        </a:p>
      </dgm:t>
    </dgm:pt>
    <dgm:pt modelId="{3BA39896-C2A2-422C-AC7D-EB7867B2DB40}">
      <dgm:prSet custT="1"/>
      <dgm:spPr/>
      <dgm:t>
        <a:bodyPr/>
        <a:lstStyle/>
        <a:p>
          <a:pPr rtl="0"/>
          <a:r>
            <a:rPr lang="ru-RU" sz="1400" b="1" dirty="0" smtClean="0"/>
            <a:t>3.15. требование соблюдения правил личной гигиены при выполнении работы;</a:t>
          </a:r>
          <a:endParaRPr lang="ru-RU" sz="1400" b="1" dirty="0"/>
        </a:p>
      </dgm:t>
    </dgm:pt>
    <dgm:pt modelId="{EC26393E-973E-4E62-BD07-3881477A5E37}" type="parTrans" cxnId="{37A98E5F-9418-4E97-8718-8468424A99E8}">
      <dgm:prSet/>
      <dgm:spPr/>
      <dgm:t>
        <a:bodyPr/>
        <a:lstStyle/>
        <a:p>
          <a:endParaRPr lang="ru-RU"/>
        </a:p>
      </dgm:t>
    </dgm:pt>
    <dgm:pt modelId="{B41EC6BE-71A0-4529-8817-8ED2CB3D5561}" type="sibTrans" cxnId="{37A98E5F-9418-4E97-8718-8468424A99E8}">
      <dgm:prSet/>
      <dgm:spPr/>
      <dgm:t>
        <a:bodyPr/>
        <a:lstStyle/>
        <a:p>
          <a:endParaRPr lang="ru-RU"/>
        </a:p>
      </dgm:t>
    </dgm:pt>
    <dgm:pt modelId="{276202CD-8029-4877-9988-1F2C1C7FA529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3.10</a:t>
          </a:r>
          <a:r>
            <a:rPr lang="ru-RU" sz="1400" dirty="0" smtClean="0"/>
            <a:t>. </a:t>
          </a:r>
          <a:r>
            <a:rPr lang="ru-RU" sz="1400" b="1" dirty="0" smtClean="0">
              <a:solidFill>
                <a:srgbClr val="002060"/>
              </a:solidFill>
            </a:rPr>
            <a:t>обязанности работника следить за исправностью инструмента, защитных и предохранительных приспособлений, показаниями контрольных или сигнализирующих устройств и приборов и т. п.;</a:t>
          </a:r>
          <a:endParaRPr lang="ru-RU" sz="1400" b="1" dirty="0">
            <a:solidFill>
              <a:srgbClr val="002060"/>
            </a:solidFill>
          </a:endParaRPr>
        </a:p>
      </dgm:t>
    </dgm:pt>
    <dgm:pt modelId="{FB8309DF-7EDC-4108-BE76-ECA6510F4C68}" type="parTrans" cxnId="{7A6ED3E1-3476-4685-B78A-E89BA3BFA425}">
      <dgm:prSet/>
      <dgm:spPr/>
      <dgm:t>
        <a:bodyPr/>
        <a:lstStyle/>
        <a:p>
          <a:endParaRPr lang="ru-RU"/>
        </a:p>
      </dgm:t>
    </dgm:pt>
    <dgm:pt modelId="{584B4DCF-F26D-41E9-925B-9BA84F65A1EB}" type="sibTrans" cxnId="{7A6ED3E1-3476-4685-B78A-E89BA3BFA425}">
      <dgm:prSet/>
      <dgm:spPr/>
      <dgm:t>
        <a:bodyPr/>
        <a:lstStyle/>
        <a:p>
          <a:endParaRPr lang="ru-RU"/>
        </a:p>
      </dgm:t>
    </dgm:pt>
    <dgm:pt modelId="{DB394712-ABD0-4FAC-962B-09CC70E224AB}" type="pres">
      <dgm:prSet presAssocID="{4B2D92F0-6771-4FEB-A9BE-3AA4B3793A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F7EE9D-F24E-4C46-A23F-704A3B212716}" type="pres">
      <dgm:prSet presAssocID="{276202CD-8029-4877-9988-1F2C1C7FA529}" presName="parentText" presStyleLbl="node1" presStyleIdx="0" presStyleCnt="6" custScaleY="63721" custLinFactY="30316" custLinFactNeighborX="10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A5049-FE14-4232-8BC2-653DD9E4841E}" type="pres">
      <dgm:prSet presAssocID="{584B4DCF-F26D-41E9-925B-9BA84F65A1EB}" presName="spacer" presStyleCnt="0"/>
      <dgm:spPr/>
    </dgm:pt>
    <dgm:pt modelId="{E1B5B951-ED34-4C25-BE28-D07680EFA97A}" type="pres">
      <dgm:prSet presAssocID="{9BA66E89-D805-4B85-9C5C-E8E00CA2AC92}" presName="parentText" presStyleLbl="node1" presStyleIdx="1" presStyleCnt="6" custLinFactY="23334" custLinFactNeighborX="34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96973-F292-4A58-B771-E750279ADA17}" type="pres">
      <dgm:prSet presAssocID="{FDB15B08-3171-4535-9DE2-420DFDBC7138}" presName="spacer" presStyleCnt="0"/>
      <dgm:spPr/>
    </dgm:pt>
    <dgm:pt modelId="{4E2B58C9-0716-439D-B738-9CF2651DED7E}" type="pres">
      <dgm:prSet presAssocID="{6E6C457E-C4FD-4A21-88C3-3F17CFBAA13C}" presName="parentText" presStyleLbl="node1" presStyleIdx="2" presStyleCnt="6" custScaleY="46448" custLinFactY="22144" custLinFactNeighborX="34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FC944-7B9F-4174-929B-7A5D9391CD6A}" type="pres">
      <dgm:prSet presAssocID="{CBC117FD-26B9-48BA-88D0-8244F0416B19}" presName="spacer" presStyleCnt="0"/>
      <dgm:spPr/>
    </dgm:pt>
    <dgm:pt modelId="{D73FB77C-C99F-4CA2-95D4-D6A38B9376D9}" type="pres">
      <dgm:prSet presAssocID="{07E78FA7-6380-4097-9FD0-DFD8BCB9B639}" presName="parentText" presStyleLbl="node1" presStyleIdx="3" presStyleCnt="6" custScaleY="47774" custLinFactY="14097" custLinFactNeighborX="34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75F8F-27B4-4A11-BFE7-78CF882D5E97}" type="pres">
      <dgm:prSet presAssocID="{76BFFD7A-B064-4E0D-8FF6-3FD16BC379B8}" presName="spacer" presStyleCnt="0"/>
      <dgm:spPr/>
    </dgm:pt>
    <dgm:pt modelId="{E4500779-A6B1-4D3F-B6D3-30AEAE88E825}" type="pres">
      <dgm:prSet presAssocID="{8687D316-2C49-400C-B039-9E0609BAE86C}" presName="parentText" presStyleLbl="node1" presStyleIdx="4" presStyleCnt="6" custScaleY="53477" custLinFactY="5031" custLinFactNeighborX="10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42F30-F766-4500-89E8-D5CC771915C1}" type="pres">
      <dgm:prSet presAssocID="{4266A918-71FC-4A95-A996-73DF6A0D6269}" presName="spacer" presStyleCnt="0"/>
      <dgm:spPr/>
    </dgm:pt>
    <dgm:pt modelId="{62377F48-A63C-4765-91E7-1E60D952D2E4}" type="pres">
      <dgm:prSet presAssocID="{3BA39896-C2A2-422C-AC7D-EB7867B2DB40}" presName="parentText" presStyleLbl="node1" presStyleIdx="5" presStyleCnt="6" custScaleY="36013" custLinFactY="37262" custLinFactNeighborX="17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0B312C-2780-4731-8D73-EC56A67D6CCC}" srcId="{4B2D92F0-6771-4FEB-A9BE-3AA4B3793A5F}" destId="{9BA66E89-D805-4B85-9C5C-E8E00CA2AC92}" srcOrd="1" destOrd="0" parTransId="{D835965A-D2A7-46C6-BAFC-7AB5E4534FE2}" sibTransId="{FDB15B08-3171-4535-9DE2-420DFDBC7138}"/>
    <dgm:cxn modelId="{37A98E5F-9418-4E97-8718-8468424A99E8}" srcId="{4B2D92F0-6771-4FEB-A9BE-3AA4B3793A5F}" destId="{3BA39896-C2A2-422C-AC7D-EB7867B2DB40}" srcOrd="5" destOrd="0" parTransId="{EC26393E-973E-4E62-BD07-3881477A5E37}" sibTransId="{B41EC6BE-71A0-4529-8817-8ED2CB3D5561}"/>
    <dgm:cxn modelId="{69F9C626-A32D-493B-B34A-F74C47746FCD}" srcId="{4B2D92F0-6771-4FEB-A9BE-3AA4B3793A5F}" destId="{6E6C457E-C4FD-4A21-88C3-3F17CFBAA13C}" srcOrd="2" destOrd="0" parTransId="{253BF3BF-3AF0-46BB-998E-52FEE84D1B89}" sibTransId="{CBC117FD-26B9-48BA-88D0-8244F0416B19}"/>
    <dgm:cxn modelId="{FB276584-4831-4F90-907F-746852F770B6}" type="presOf" srcId="{9BA66E89-D805-4B85-9C5C-E8E00CA2AC92}" destId="{E1B5B951-ED34-4C25-BE28-D07680EFA97A}" srcOrd="0" destOrd="0" presId="urn:microsoft.com/office/officeart/2005/8/layout/vList2"/>
    <dgm:cxn modelId="{92485E90-EEE4-435A-AB9B-BFA198F939E9}" type="presOf" srcId="{4B2D92F0-6771-4FEB-A9BE-3AA4B3793A5F}" destId="{DB394712-ABD0-4FAC-962B-09CC70E224AB}" srcOrd="0" destOrd="0" presId="urn:microsoft.com/office/officeart/2005/8/layout/vList2"/>
    <dgm:cxn modelId="{CA84144D-752D-4E84-8A86-47F0D4BABF81}" type="presOf" srcId="{6E6C457E-C4FD-4A21-88C3-3F17CFBAA13C}" destId="{4E2B58C9-0716-439D-B738-9CF2651DED7E}" srcOrd="0" destOrd="0" presId="urn:microsoft.com/office/officeart/2005/8/layout/vList2"/>
    <dgm:cxn modelId="{EBCA4AD4-7961-4EA5-B7C3-053BC89A89AD}" type="presOf" srcId="{07E78FA7-6380-4097-9FD0-DFD8BCB9B639}" destId="{D73FB77C-C99F-4CA2-95D4-D6A38B9376D9}" srcOrd="0" destOrd="0" presId="urn:microsoft.com/office/officeart/2005/8/layout/vList2"/>
    <dgm:cxn modelId="{9FD1C01F-D547-46F6-8C0C-CF2962B014A5}" srcId="{4B2D92F0-6771-4FEB-A9BE-3AA4B3793A5F}" destId="{8687D316-2C49-400C-B039-9E0609BAE86C}" srcOrd="4" destOrd="0" parTransId="{9E18724D-D13C-4059-BCCE-398F98888C66}" sibTransId="{4266A918-71FC-4A95-A996-73DF6A0D6269}"/>
    <dgm:cxn modelId="{C7C1778C-C32E-4223-9D22-67CDCEA4ABAD}" srcId="{4B2D92F0-6771-4FEB-A9BE-3AA4B3793A5F}" destId="{07E78FA7-6380-4097-9FD0-DFD8BCB9B639}" srcOrd="3" destOrd="0" parTransId="{A3629F9F-C919-4130-9D69-9DB6B95C22F0}" sibTransId="{76BFFD7A-B064-4E0D-8FF6-3FD16BC379B8}"/>
    <dgm:cxn modelId="{6AB161C2-3D98-478E-AD39-D64361D18DA7}" type="presOf" srcId="{276202CD-8029-4877-9988-1F2C1C7FA529}" destId="{74F7EE9D-F24E-4C46-A23F-704A3B212716}" srcOrd="0" destOrd="0" presId="urn:microsoft.com/office/officeart/2005/8/layout/vList2"/>
    <dgm:cxn modelId="{E3082A8D-9CB8-4548-A418-5AAF13DD7577}" type="presOf" srcId="{8687D316-2C49-400C-B039-9E0609BAE86C}" destId="{E4500779-A6B1-4D3F-B6D3-30AEAE88E825}" srcOrd="0" destOrd="0" presId="urn:microsoft.com/office/officeart/2005/8/layout/vList2"/>
    <dgm:cxn modelId="{8E11F633-0A8B-4EA7-B4C3-951FA8570239}" type="presOf" srcId="{3BA39896-C2A2-422C-AC7D-EB7867B2DB40}" destId="{62377F48-A63C-4765-91E7-1E60D952D2E4}" srcOrd="0" destOrd="0" presId="urn:microsoft.com/office/officeart/2005/8/layout/vList2"/>
    <dgm:cxn modelId="{7A6ED3E1-3476-4685-B78A-E89BA3BFA425}" srcId="{4B2D92F0-6771-4FEB-A9BE-3AA4B3793A5F}" destId="{276202CD-8029-4877-9988-1F2C1C7FA529}" srcOrd="0" destOrd="0" parTransId="{FB8309DF-7EDC-4108-BE76-ECA6510F4C68}" sibTransId="{584B4DCF-F26D-41E9-925B-9BA84F65A1EB}"/>
    <dgm:cxn modelId="{80ABBF95-7977-4589-933C-65BD48216813}" type="presParOf" srcId="{DB394712-ABD0-4FAC-962B-09CC70E224AB}" destId="{74F7EE9D-F24E-4C46-A23F-704A3B212716}" srcOrd="0" destOrd="0" presId="urn:microsoft.com/office/officeart/2005/8/layout/vList2"/>
    <dgm:cxn modelId="{54112505-6A02-48B5-9B36-2DF8A81E5970}" type="presParOf" srcId="{DB394712-ABD0-4FAC-962B-09CC70E224AB}" destId="{EF1A5049-FE14-4232-8BC2-653DD9E4841E}" srcOrd="1" destOrd="0" presId="urn:microsoft.com/office/officeart/2005/8/layout/vList2"/>
    <dgm:cxn modelId="{C359BD67-FBF8-477B-B979-1B9CEB386776}" type="presParOf" srcId="{DB394712-ABD0-4FAC-962B-09CC70E224AB}" destId="{E1B5B951-ED34-4C25-BE28-D07680EFA97A}" srcOrd="2" destOrd="0" presId="urn:microsoft.com/office/officeart/2005/8/layout/vList2"/>
    <dgm:cxn modelId="{F0F4EA17-92F2-4FC3-8582-B96636576202}" type="presParOf" srcId="{DB394712-ABD0-4FAC-962B-09CC70E224AB}" destId="{91B96973-F292-4A58-B771-E750279ADA17}" srcOrd="3" destOrd="0" presId="urn:microsoft.com/office/officeart/2005/8/layout/vList2"/>
    <dgm:cxn modelId="{506D658A-2428-4A22-AEE3-31769EF58E8C}" type="presParOf" srcId="{DB394712-ABD0-4FAC-962B-09CC70E224AB}" destId="{4E2B58C9-0716-439D-B738-9CF2651DED7E}" srcOrd="4" destOrd="0" presId="urn:microsoft.com/office/officeart/2005/8/layout/vList2"/>
    <dgm:cxn modelId="{333458D6-8BB0-437A-9364-D8C298BD0EA5}" type="presParOf" srcId="{DB394712-ABD0-4FAC-962B-09CC70E224AB}" destId="{093FC944-7B9F-4174-929B-7A5D9391CD6A}" srcOrd="5" destOrd="0" presId="urn:microsoft.com/office/officeart/2005/8/layout/vList2"/>
    <dgm:cxn modelId="{40227A06-05D1-408C-90C2-1B43D825B5BF}" type="presParOf" srcId="{DB394712-ABD0-4FAC-962B-09CC70E224AB}" destId="{D73FB77C-C99F-4CA2-95D4-D6A38B9376D9}" srcOrd="6" destOrd="0" presId="urn:microsoft.com/office/officeart/2005/8/layout/vList2"/>
    <dgm:cxn modelId="{35CEF8AC-7E47-46BD-A227-EE4F40E8C6FC}" type="presParOf" srcId="{DB394712-ABD0-4FAC-962B-09CC70E224AB}" destId="{56975F8F-27B4-4A11-BFE7-78CF882D5E97}" srcOrd="7" destOrd="0" presId="urn:microsoft.com/office/officeart/2005/8/layout/vList2"/>
    <dgm:cxn modelId="{91D59C58-9763-431F-936C-54A7210C4763}" type="presParOf" srcId="{DB394712-ABD0-4FAC-962B-09CC70E224AB}" destId="{E4500779-A6B1-4D3F-B6D3-30AEAE88E825}" srcOrd="8" destOrd="0" presId="urn:microsoft.com/office/officeart/2005/8/layout/vList2"/>
    <dgm:cxn modelId="{0564251E-79BC-4657-A799-FC394267ACC9}" type="presParOf" srcId="{DB394712-ABD0-4FAC-962B-09CC70E224AB}" destId="{8C142F30-F766-4500-89E8-D5CC771915C1}" srcOrd="9" destOrd="0" presId="urn:microsoft.com/office/officeart/2005/8/layout/vList2"/>
    <dgm:cxn modelId="{BA5C7DC2-E8D1-413D-AA0A-E144FC9BFFCD}" type="presParOf" srcId="{DB394712-ABD0-4FAC-962B-09CC70E224AB}" destId="{62377F48-A63C-4765-91E7-1E60D952D2E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DF0A86-884F-42BE-AA75-E4A92A892C8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D7371A-7228-49D0-BD3B-C1D6AF715E8A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3.16. особые меры безопасности при эксплуатации систем, работающих под давлением, при проведении работ с применением вредных, </a:t>
          </a:r>
          <a:r>
            <a:rPr lang="ru-RU" sz="1400" b="1" dirty="0" err="1" smtClean="0">
              <a:solidFill>
                <a:srgbClr val="002060"/>
              </a:solidFill>
            </a:rPr>
            <a:t>пожаро</a:t>
          </a:r>
          <a:r>
            <a:rPr lang="ru-RU" sz="1400" b="1" dirty="0" smtClean="0">
              <a:solidFill>
                <a:srgbClr val="002060"/>
              </a:solidFill>
            </a:rPr>
            <a:t>- и взрывоопасных веществ;</a:t>
          </a:r>
          <a:endParaRPr lang="ru-RU" sz="1400" b="1" dirty="0">
            <a:solidFill>
              <a:srgbClr val="002060"/>
            </a:solidFill>
          </a:endParaRPr>
        </a:p>
      </dgm:t>
    </dgm:pt>
    <dgm:pt modelId="{2917A753-C318-4D9C-9086-609349868EB5}" type="parTrans" cxnId="{4F0DAEC3-5D6F-4241-BB66-0B37083BF1FA}">
      <dgm:prSet/>
      <dgm:spPr/>
      <dgm:t>
        <a:bodyPr/>
        <a:lstStyle/>
        <a:p>
          <a:endParaRPr lang="ru-RU" sz="1400"/>
        </a:p>
      </dgm:t>
    </dgm:pt>
    <dgm:pt modelId="{2CA8E932-0F84-4C23-A248-8662EFCC8D7B}" type="sibTrans" cxnId="{4F0DAEC3-5D6F-4241-BB66-0B37083BF1FA}">
      <dgm:prSet/>
      <dgm:spPr/>
      <dgm:t>
        <a:bodyPr/>
        <a:lstStyle/>
        <a:p>
          <a:endParaRPr lang="ru-RU" sz="1400"/>
        </a:p>
      </dgm:t>
    </dgm:pt>
    <dgm:pt modelId="{2DAF6217-CD73-49FD-BB9E-975594266E44}">
      <dgm:prSet custT="1"/>
      <dgm:spPr/>
      <dgm:t>
        <a:bodyPr/>
        <a:lstStyle/>
        <a:p>
          <a:pPr rtl="0"/>
          <a:r>
            <a:rPr lang="ru-RU" sz="1400" b="1" i="0" dirty="0" smtClean="0">
              <a:solidFill>
                <a:srgbClr val="002060"/>
              </a:solidFill>
            </a:rPr>
            <a:t>3.17. порядок проведения работ повышенной опасности;</a:t>
          </a:r>
          <a:endParaRPr lang="ru-RU" sz="1400" b="1" i="0" dirty="0">
            <a:solidFill>
              <a:srgbClr val="002060"/>
            </a:solidFill>
          </a:endParaRPr>
        </a:p>
      </dgm:t>
    </dgm:pt>
    <dgm:pt modelId="{47EFF897-2056-4314-853E-E4CC8A25DC66}" type="parTrans" cxnId="{73B03FF2-BEF4-4095-A353-3691822B0618}">
      <dgm:prSet/>
      <dgm:spPr/>
      <dgm:t>
        <a:bodyPr/>
        <a:lstStyle/>
        <a:p>
          <a:endParaRPr lang="ru-RU" sz="1400"/>
        </a:p>
      </dgm:t>
    </dgm:pt>
    <dgm:pt modelId="{CF008D20-F5D6-42A1-9559-E36F50D49947}" type="sibTrans" cxnId="{73B03FF2-BEF4-4095-A353-3691822B0618}">
      <dgm:prSet/>
      <dgm:spPr/>
      <dgm:t>
        <a:bodyPr/>
        <a:lstStyle/>
        <a:p>
          <a:endParaRPr lang="ru-RU" sz="1400"/>
        </a:p>
      </dgm:t>
    </dgm:pt>
    <dgm:pt modelId="{9DAFAC15-D61F-4D60-93A8-84FF7D9D36E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3.18. особые требования при выполнении работ на высоте и меры защиты от падающих с высоты предметов. Меры безопасности при производстве работ в полевых условиях, вблизи линий электропередач, водоемов, в колодцах, емкостях, при передвижении человека через водные преграды, железнодорожные переезды, по пересеченной местности, а также в сложных метеорологических условиях если это требуется по условиям работы;</a:t>
          </a:r>
          <a:endParaRPr lang="ru-RU" sz="1400" b="1" dirty="0">
            <a:solidFill>
              <a:srgbClr val="002060"/>
            </a:solidFill>
          </a:endParaRPr>
        </a:p>
      </dgm:t>
    </dgm:pt>
    <dgm:pt modelId="{C44A991E-DDB5-4FD2-A6DF-1500F3A63281}" type="parTrans" cxnId="{54AD014B-DBC4-4A13-8825-566C2003194A}">
      <dgm:prSet/>
      <dgm:spPr/>
      <dgm:t>
        <a:bodyPr/>
        <a:lstStyle/>
        <a:p>
          <a:endParaRPr lang="ru-RU" sz="1400"/>
        </a:p>
      </dgm:t>
    </dgm:pt>
    <dgm:pt modelId="{60A94D6D-B14D-4D7F-A83D-CBEE0F4A9B90}" type="sibTrans" cxnId="{54AD014B-DBC4-4A13-8825-566C2003194A}">
      <dgm:prSet/>
      <dgm:spPr/>
      <dgm:t>
        <a:bodyPr/>
        <a:lstStyle/>
        <a:p>
          <a:endParaRPr lang="ru-RU" sz="1400"/>
        </a:p>
      </dgm:t>
    </dgm:pt>
    <dgm:pt modelId="{AF3C0FE5-B3B0-437F-B123-E08479D9EEF0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3.19. правила пожарной безопасности при проведении работы;</a:t>
          </a:r>
          <a:endParaRPr lang="ru-RU" sz="1400" b="1" dirty="0">
            <a:solidFill>
              <a:srgbClr val="002060"/>
            </a:solidFill>
          </a:endParaRPr>
        </a:p>
      </dgm:t>
    </dgm:pt>
    <dgm:pt modelId="{C6E6FE3B-E1B0-40F5-B3C9-4F81B4177488}" type="parTrans" cxnId="{7D13222B-B7A1-44FD-A51D-26A8384ADF70}">
      <dgm:prSet/>
      <dgm:spPr/>
      <dgm:t>
        <a:bodyPr/>
        <a:lstStyle/>
        <a:p>
          <a:endParaRPr lang="ru-RU" sz="1400"/>
        </a:p>
      </dgm:t>
    </dgm:pt>
    <dgm:pt modelId="{E7428C0A-28F3-4B3A-8255-C02C31B6C188}" type="sibTrans" cxnId="{7D13222B-B7A1-44FD-A51D-26A8384ADF70}">
      <dgm:prSet/>
      <dgm:spPr/>
      <dgm:t>
        <a:bodyPr/>
        <a:lstStyle/>
        <a:p>
          <a:endParaRPr lang="ru-RU" sz="1400"/>
        </a:p>
      </dgm:t>
    </dgm:pt>
    <dgm:pt modelId="{79E85AC6-D2DC-4347-B651-12E93837B925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3.20. другие необходимые для обеспечения безопасности работника действия.</a:t>
          </a:r>
          <a:endParaRPr lang="ru-RU" sz="1400" b="1" dirty="0">
            <a:solidFill>
              <a:srgbClr val="002060"/>
            </a:solidFill>
          </a:endParaRPr>
        </a:p>
      </dgm:t>
    </dgm:pt>
    <dgm:pt modelId="{C406D52F-2822-48A5-BF8D-937AB66A533A}" type="parTrans" cxnId="{9B0AADD8-A311-400E-AEE9-10F072D9A3AC}">
      <dgm:prSet/>
      <dgm:spPr/>
      <dgm:t>
        <a:bodyPr/>
        <a:lstStyle/>
        <a:p>
          <a:endParaRPr lang="ru-RU" sz="1400"/>
        </a:p>
      </dgm:t>
    </dgm:pt>
    <dgm:pt modelId="{B9BCA270-7380-4958-B783-FDC1FFD474C6}" type="sibTrans" cxnId="{9B0AADD8-A311-400E-AEE9-10F072D9A3AC}">
      <dgm:prSet/>
      <dgm:spPr/>
      <dgm:t>
        <a:bodyPr/>
        <a:lstStyle/>
        <a:p>
          <a:endParaRPr lang="ru-RU" sz="1400"/>
        </a:p>
      </dgm:t>
    </dgm:pt>
    <dgm:pt modelId="{F6870C2E-9A63-4897-B6F3-6C3A01BB344D}" type="pres">
      <dgm:prSet presAssocID="{08DF0A86-884F-42BE-AA75-E4A92A892C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BA3897-0EA3-4ECD-817A-A4E995479F7B}" type="pres">
      <dgm:prSet presAssocID="{D4D7371A-7228-49D0-BD3B-C1D6AF715E8A}" presName="parentText" presStyleLbl="node1" presStyleIdx="0" presStyleCnt="5" custScaleY="70520" custLinFactY="-2590" custLinFactNeighborX="-168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D9CD5-921D-4F1E-A41F-DF6C32C3B3BC}" type="pres">
      <dgm:prSet presAssocID="{2CA8E932-0F84-4C23-A248-8662EFCC8D7B}" presName="spacer" presStyleCnt="0"/>
      <dgm:spPr/>
    </dgm:pt>
    <dgm:pt modelId="{CDF5CFB4-5F7E-4CBE-B39C-994EBFDE9C71}" type="pres">
      <dgm:prSet presAssocID="{2DAF6217-CD73-49FD-BB9E-975594266E44}" presName="parentText" presStyleLbl="node1" presStyleIdx="1" presStyleCnt="5" custScaleY="635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039E7-C6EB-4266-904D-F8DAC1EEF031}" type="pres">
      <dgm:prSet presAssocID="{CF008D20-F5D6-42A1-9559-E36F50D49947}" presName="spacer" presStyleCnt="0"/>
      <dgm:spPr/>
    </dgm:pt>
    <dgm:pt modelId="{CB513FFE-9DF1-4FFF-A78E-A1D91FCCCBE0}" type="pres">
      <dgm:prSet presAssocID="{9DAFAC15-D61F-4D60-93A8-84FF7D9D36E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B4558-51A5-40F2-AB58-0FE4CDCA6634}" type="pres">
      <dgm:prSet presAssocID="{60A94D6D-B14D-4D7F-A83D-CBEE0F4A9B90}" presName="spacer" presStyleCnt="0"/>
      <dgm:spPr/>
    </dgm:pt>
    <dgm:pt modelId="{D8282BAD-3833-4ECD-A895-0A72CA3F57DA}" type="pres">
      <dgm:prSet presAssocID="{AF3C0FE5-B3B0-437F-B123-E08479D9EEF0}" presName="parentText" presStyleLbl="node1" presStyleIdx="3" presStyleCnt="5" custScaleY="515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25941-62A7-4EB3-8236-E63704D7449A}" type="pres">
      <dgm:prSet presAssocID="{E7428C0A-28F3-4B3A-8255-C02C31B6C188}" presName="spacer" presStyleCnt="0"/>
      <dgm:spPr/>
    </dgm:pt>
    <dgm:pt modelId="{F4546EA3-2071-47F5-BEA2-16F8E2855BF4}" type="pres">
      <dgm:prSet presAssocID="{79E85AC6-D2DC-4347-B651-12E93837B925}" presName="parentText" presStyleLbl="node1" presStyleIdx="4" presStyleCnt="5" custScaleY="590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0AADD8-A311-400E-AEE9-10F072D9A3AC}" srcId="{08DF0A86-884F-42BE-AA75-E4A92A892C81}" destId="{79E85AC6-D2DC-4347-B651-12E93837B925}" srcOrd="4" destOrd="0" parTransId="{C406D52F-2822-48A5-BF8D-937AB66A533A}" sibTransId="{B9BCA270-7380-4958-B783-FDC1FFD474C6}"/>
    <dgm:cxn modelId="{54AD014B-DBC4-4A13-8825-566C2003194A}" srcId="{08DF0A86-884F-42BE-AA75-E4A92A892C81}" destId="{9DAFAC15-D61F-4D60-93A8-84FF7D9D36EC}" srcOrd="2" destOrd="0" parTransId="{C44A991E-DDB5-4FD2-A6DF-1500F3A63281}" sibTransId="{60A94D6D-B14D-4D7F-A83D-CBEE0F4A9B90}"/>
    <dgm:cxn modelId="{24CB8283-4F2C-44CB-80C5-182EAC03F96D}" type="presOf" srcId="{2DAF6217-CD73-49FD-BB9E-975594266E44}" destId="{CDF5CFB4-5F7E-4CBE-B39C-994EBFDE9C71}" srcOrd="0" destOrd="0" presId="urn:microsoft.com/office/officeart/2005/8/layout/vList2"/>
    <dgm:cxn modelId="{1EC96B5D-4DAC-4F90-8869-951F57A483D4}" type="presOf" srcId="{AF3C0FE5-B3B0-437F-B123-E08479D9EEF0}" destId="{D8282BAD-3833-4ECD-A895-0A72CA3F57DA}" srcOrd="0" destOrd="0" presId="urn:microsoft.com/office/officeart/2005/8/layout/vList2"/>
    <dgm:cxn modelId="{F70F3F4F-7514-4762-BD3C-4D5CD0DC11BA}" type="presOf" srcId="{79E85AC6-D2DC-4347-B651-12E93837B925}" destId="{F4546EA3-2071-47F5-BEA2-16F8E2855BF4}" srcOrd="0" destOrd="0" presId="urn:microsoft.com/office/officeart/2005/8/layout/vList2"/>
    <dgm:cxn modelId="{DE12710C-CD95-4BA2-BD76-C01FD347284E}" type="presOf" srcId="{D4D7371A-7228-49D0-BD3B-C1D6AF715E8A}" destId="{8DBA3897-0EA3-4ECD-817A-A4E995479F7B}" srcOrd="0" destOrd="0" presId="urn:microsoft.com/office/officeart/2005/8/layout/vList2"/>
    <dgm:cxn modelId="{4C820040-3C83-430B-903D-8EB69E54DC07}" type="presOf" srcId="{9DAFAC15-D61F-4D60-93A8-84FF7D9D36EC}" destId="{CB513FFE-9DF1-4FFF-A78E-A1D91FCCCBE0}" srcOrd="0" destOrd="0" presId="urn:microsoft.com/office/officeart/2005/8/layout/vList2"/>
    <dgm:cxn modelId="{688A3B4F-65FC-4B95-8714-44F8ADB5A928}" type="presOf" srcId="{08DF0A86-884F-42BE-AA75-E4A92A892C81}" destId="{F6870C2E-9A63-4897-B6F3-6C3A01BB344D}" srcOrd="0" destOrd="0" presId="urn:microsoft.com/office/officeart/2005/8/layout/vList2"/>
    <dgm:cxn modelId="{73B03FF2-BEF4-4095-A353-3691822B0618}" srcId="{08DF0A86-884F-42BE-AA75-E4A92A892C81}" destId="{2DAF6217-CD73-49FD-BB9E-975594266E44}" srcOrd="1" destOrd="0" parTransId="{47EFF897-2056-4314-853E-E4CC8A25DC66}" sibTransId="{CF008D20-F5D6-42A1-9559-E36F50D49947}"/>
    <dgm:cxn modelId="{7D13222B-B7A1-44FD-A51D-26A8384ADF70}" srcId="{08DF0A86-884F-42BE-AA75-E4A92A892C81}" destId="{AF3C0FE5-B3B0-437F-B123-E08479D9EEF0}" srcOrd="3" destOrd="0" parTransId="{C6E6FE3B-E1B0-40F5-B3C9-4F81B4177488}" sibTransId="{E7428C0A-28F3-4B3A-8255-C02C31B6C188}"/>
    <dgm:cxn modelId="{4F0DAEC3-5D6F-4241-BB66-0B37083BF1FA}" srcId="{08DF0A86-884F-42BE-AA75-E4A92A892C81}" destId="{D4D7371A-7228-49D0-BD3B-C1D6AF715E8A}" srcOrd="0" destOrd="0" parTransId="{2917A753-C318-4D9C-9086-609349868EB5}" sibTransId="{2CA8E932-0F84-4C23-A248-8662EFCC8D7B}"/>
    <dgm:cxn modelId="{C22B5063-01BF-4CEE-A9D2-4BAF0BAD3C2D}" type="presParOf" srcId="{F6870C2E-9A63-4897-B6F3-6C3A01BB344D}" destId="{8DBA3897-0EA3-4ECD-817A-A4E995479F7B}" srcOrd="0" destOrd="0" presId="urn:microsoft.com/office/officeart/2005/8/layout/vList2"/>
    <dgm:cxn modelId="{5675EA25-CE58-4A14-9B7D-310EFDFA9138}" type="presParOf" srcId="{F6870C2E-9A63-4897-B6F3-6C3A01BB344D}" destId="{495D9CD5-921D-4F1E-A41F-DF6C32C3B3BC}" srcOrd="1" destOrd="0" presId="urn:microsoft.com/office/officeart/2005/8/layout/vList2"/>
    <dgm:cxn modelId="{39C44BCB-8548-4608-9B11-D588C74A3A36}" type="presParOf" srcId="{F6870C2E-9A63-4897-B6F3-6C3A01BB344D}" destId="{CDF5CFB4-5F7E-4CBE-B39C-994EBFDE9C71}" srcOrd="2" destOrd="0" presId="urn:microsoft.com/office/officeart/2005/8/layout/vList2"/>
    <dgm:cxn modelId="{4C18782A-5893-4B0E-879E-9015C6023CB5}" type="presParOf" srcId="{F6870C2E-9A63-4897-B6F3-6C3A01BB344D}" destId="{935039E7-C6EB-4266-904D-F8DAC1EEF031}" srcOrd="3" destOrd="0" presId="urn:microsoft.com/office/officeart/2005/8/layout/vList2"/>
    <dgm:cxn modelId="{6BAC7673-BA10-4A75-AE89-BB246F2D674B}" type="presParOf" srcId="{F6870C2E-9A63-4897-B6F3-6C3A01BB344D}" destId="{CB513FFE-9DF1-4FFF-A78E-A1D91FCCCBE0}" srcOrd="4" destOrd="0" presId="urn:microsoft.com/office/officeart/2005/8/layout/vList2"/>
    <dgm:cxn modelId="{5250428E-64E4-42A2-8424-E54EB5F54D7C}" type="presParOf" srcId="{F6870C2E-9A63-4897-B6F3-6C3A01BB344D}" destId="{7A1B4558-51A5-40F2-AB58-0FE4CDCA6634}" srcOrd="5" destOrd="0" presId="urn:microsoft.com/office/officeart/2005/8/layout/vList2"/>
    <dgm:cxn modelId="{B26EBCDC-EF70-4BDD-9DEA-E20707995FAB}" type="presParOf" srcId="{F6870C2E-9A63-4897-B6F3-6C3A01BB344D}" destId="{D8282BAD-3833-4ECD-A895-0A72CA3F57DA}" srcOrd="6" destOrd="0" presId="urn:microsoft.com/office/officeart/2005/8/layout/vList2"/>
    <dgm:cxn modelId="{4081C4FE-7FB1-4DB4-B88A-DA5F1059240B}" type="presParOf" srcId="{F6870C2E-9A63-4897-B6F3-6C3A01BB344D}" destId="{0C725941-62A7-4EB3-8236-E63704D7449A}" srcOrd="7" destOrd="0" presId="urn:microsoft.com/office/officeart/2005/8/layout/vList2"/>
    <dgm:cxn modelId="{F558A891-DD3C-4225-8452-44CAAF7E8554}" type="presParOf" srcId="{F6870C2E-9A63-4897-B6F3-6C3A01BB344D}" destId="{F4546EA3-2071-47F5-BEA2-16F8E2855BF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3070924-B703-4AA5-BFFB-C45CB456AD8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87C11A-DDBF-4E18-9DFE-C14D65D43526}">
      <dgm:prSet/>
      <dgm:spPr/>
      <dgm:t>
        <a:bodyPr/>
        <a:lstStyle/>
        <a:p>
          <a:pPr marL="355600" indent="-355600" rtl="0"/>
          <a:r>
            <a:rPr lang="ru-RU" b="1" dirty="0" smtClean="0">
              <a:solidFill>
                <a:srgbClr val="002060"/>
              </a:solidFill>
            </a:rPr>
            <a:t>4.2.  действия в возможных аварийных ситуациях (загорание при работе, активизация токсичных и взрывоопасных газов, разлив горючих или агрессивных жидкостей, появление напряжения на корпусе оборудования и т. д.);</a:t>
          </a:r>
          <a:endParaRPr lang="ru-RU" b="1" dirty="0">
            <a:solidFill>
              <a:srgbClr val="002060"/>
            </a:solidFill>
          </a:endParaRPr>
        </a:p>
      </dgm:t>
    </dgm:pt>
    <dgm:pt modelId="{FD4D8015-FAAE-4053-B98E-571948999F71}" type="parTrans" cxnId="{70CE7D0F-3DDD-46A6-9023-21276DEAE5BA}">
      <dgm:prSet/>
      <dgm:spPr/>
      <dgm:t>
        <a:bodyPr/>
        <a:lstStyle/>
        <a:p>
          <a:endParaRPr lang="ru-RU"/>
        </a:p>
      </dgm:t>
    </dgm:pt>
    <dgm:pt modelId="{CB8ED17D-5EEA-48BE-9EB1-00F72CC39793}" type="sibTrans" cxnId="{70CE7D0F-3DDD-46A6-9023-21276DEAE5BA}">
      <dgm:prSet/>
      <dgm:spPr/>
      <dgm:t>
        <a:bodyPr/>
        <a:lstStyle/>
        <a:p>
          <a:endParaRPr lang="ru-RU"/>
        </a:p>
      </dgm:t>
    </dgm:pt>
    <dgm:pt modelId="{6DAC9C10-4C3A-4A12-A008-09A702E29D5A}">
      <dgm:prSet/>
      <dgm:spPr/>
      <dgm:t>
        <a:bodyPr/>
        <a:lstStyle/>
        <a:p>
          <a:pPr marL="355600" indent="-355600" rtl="0"/>
          <a:r>
            <a:rPr lang="ru-RU" b="1" dirty="0" smtClean="0">
              <a:solidFill>
                <a:srgbClr val="002060"/>
              </a:solidFill>
            </a:rPr>
            <a:t>4.3.  действия по оказанию первой помощи пострадавшим при травмировании, отравлении и внезапном заболевании;</a:t>
          </a:r>
          <a:endParaRPr lang="ru-RU" b="1" dirty="0">
            <a:solidFill>
              <a:srgbClr val="002060"/>
            </a:solidFill>
          </a:endParaRPr>
        </a:p>
      </dgm:t>
    </dgm:pt>
    <dgm:pt modelId="{6497888D-426B-435C-9359-69339517D59E}" type="parTrans" cxnId="{5A5FC911-3B11-49E8-8753-766555A3DA87}">
      <dgm:prSet/>
      <dgm:spPr/>
      <dgm:t>
        <a:bodyPr/>
        <a:lstStyle/>
        <a:p>
          <a:endParaRPr lang="ru-RU"/>
        </a:p>
      </dgm:t>
    </dgm:pt>
    <dgm:pt modelId="{00B9DA66-CA2A-4BD9-8918-BB764C3869EE}" type="sibTrans" cxnId="{5A5FC911-3B11-49E8-8753-766555A3DA87}">
      <dgm:prSet/>
      <dgm:spPr/>
      <dgm:t>
        <a:bodyPr/>
        <a:lstStyle/>
        <a:p>
          <a:endParaRPr lang="ru-RU"/>
        </a:p>
      </dgm:t>
    </dgm:pt>
    <dgm:pt modelId="{652B1FD6-232C-4B2E-A2BF-1A8317224EAA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4.4. порядок эвакуации работников из опасных зон;</a:t>
          </a:r>
          <a:endParaRPr lang="ru-RU" b="1" dirty="0">
            <a:solidFill>
              <a:srgbClr val="002060"/>
            </a:solidFill>
          </a:endParaRPr>
        </a:p>
      </dgm:t>
    </dgm:pt>
    <dgm:pt modelId="{9A83A6A1-59D6-4F06-9B23-352DDC6ED520}" type="parTrans" cxnId="{0CBEEDF6-C412-4F99-BE1B-4AA11C98FF42}">
      <dgm:prSet/>
      <dgm:spPr/>
      <dgm:t>
        <a:bodyPr/>
        <a:lstStyle/>
        <a:p>
          <a:endParaRPr lang="ru-RU"/>
        </a:p>
      </dgm:t>
    </dgm:pt>
    <dgm:pt modelId="{6B5D8D47-EC49-49B2-9DC8-3B0B9188B246}" type="sibTrans" cxnId="{0CBEEDF6-C412-4F99-BE1B-4AA11C98FF42}">
      <dgm:prSet/>
      <dgm:spPr/>
      <dgm:t>
        <a:bodyPr/>
        <a:lstStyle/>
        <a:p>
          <a:endParaRPr lang="ru-RU"/>
        </a:p>
      </dgm:t>
    </dgm:pt>
    <dgm:pt modelId="{7607FCFB-8DDA-4FC1-BCC0-B954B4C8155D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4.5. порядок аварийного отключения оборудования;</a:t>
          </a:r>
          <a:endParaRPr lang="ru-RU" b="1" dirty="0">
            <a:solidFill>
              <a:srgbClr val="002060"/>
            </a:solidFill>
          </a:endParaRPr>
        </a:p>
      </dgm:t>
    </dgm:pt>
    <dgm:pt modelId="{2D94CAA0-B7DF-4C77-A26F-B803D0ED021C}" type="parTrans" cxnId="{94C38892-63FE-4396-A15E-D74E14A45877}">
      <dgm:prSet/>
      <dgm:spPr/>
      <dgm:t>
        <a:bodyPr/>
        <a:lstStyle/>
        <a:p>
          <a:endParaRPr lang="ru-RU"/>
        </a:p>
      </dgm:t>
    </dgm:pt>
    <dgm:pt modelId="{633588C5-AA66-4E39-87C8-18A902F06854}" type="sibTrans" cxnId="{94C38892-63FE-4396-A15E-D74E14A45877}">
      <dgm:prSet/>
      <dgm:spPr/>
      <dgm:t>
        <a:bodyPr/>
        <a:lstStyle/>
        <a:p>
          <a:endParaRPr lang="ru-RU"/>
        </a:p>
      </dgm:t>
    </dgm:pt>
    <dgm:pt modelId="{237AAF34-25DA-4705-A54C-064870EAA5C7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4.6. порядок уведомления руководителей при возникновении аварийной ситуации.</a:t>
          </a:r>
          <a:endParaRPr lang="ru-RU" b="1" dirty="0">
            <a:solidFill>
              <a:srgbClr val="002060"/>
            </a:solidFill>
          </a:endParaRPr>
        </a:p>
      </dgm:t>
    </dgm:pt>
    <dgm:pt modelId="{1FDAD5F7-712C-4688-81E9-319FDC3CF140}" type="parTrans" cxnId="{1A444691-BAB0-494F-95D6-42A6F82F6AD8}">
      <dgm:prSet/>
      <dgm:spPr/>
      <dgm:t>
        <a:bodyPr/>
        <a:lstStyle/>
        <a:p>
          <a:endParaRPr lang="ru-RU"/>
        </a:p>
      </dgm:t>
    </dgm:pt>
    <dgm:pt modelId="{0F1922D8-C592-42CE-96DE-02C9953A525D}" type="sibTrans" cxnId="{1A444691-BAB0-494F-95D6-42A6F82F6AD8}">
      <dgm:prSet/>
      <dgm:spPr/>
      <dgm:t>
        <a:bodyPr/>
        <a:lstStyle/>
        <a:p>
          <a:endParaRPr lang="ru-RU"/>
        </a:p>
      </dgm:t>
    </dgm:pt>
    <dgm:pt modelId="{39126380-F6E6-45F8-8631-178C365040C8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</a:rPr>
            <a:t>4.1. прогноз возможных аварийных ситуаций;</a:t>
          </a:r>
          <a:endParaRPr lang="ru-RU" b="1" dirty="0">
            <a:solidFill>
              <a:srgbClr val="002060"/>
            </a:solidFill>
          </a:endParaRPr>
        </a:p>
      </dgm:t>
    </dgm:pt>
    <dgm:pt modelId="{FF8FE4DA-9E54-48B5-B44A-C34AFCC76707}" type="parTrans" cxnId="{0D60046E-C05A-4485-A352-7E62E6BFC59B}">
      <dgm:prSet/>
      <dgm:spPr/>
      <dgm:t>
        <a:bodyPr/>
        <a:lstStyle/>
        <a:p>
          <a:endParaRPr lang="ru-RU"/>
        </a:p>
      </dgm:t>
    </dgm:pt>
    <dgm:pt modelId="{070AB217-7824-4E9F-8AB0-138A1973228F}" type="sibTrans" cxnId="{0D60046E-C05A-4485-A352-7E62E6BFC59B}">
      <dgm:prSet/>
      <dgm:spPr/>
      <dgm:t>
        <a:bodyPr/>
        <a:lstStyle/>
        <a:p>
          <a:endParaRPr lang="ru-RU"/>
        </a:p>
      </dgm:t>
    </dgm:pt>
    <dgm:pt modelId="{D6355976-6999-44EB-9D90-7BC250FB23D9}" type="pres">
      <dgm:prSet presAssocID="{53070924-B703-4AA5-BFFB-C45CB456AD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621D25-8429-4F9D-A06C-C23DF83F9D93}" type="pres">
      <dgm:prSet presAssocID="{39126380-F6E6-45F8-8631-178C365040C8}" presName="parentText" presStyleLbl="node1" presStyleIdx="0" presStyleCnt="6" custScaleY="433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BCAE7-0FAD-4307-995E-50CB68F906BE}" type="pres">
      <dgm:prSet presAssocID="{070AB217-7824-4E9F-8AB0-138A1973228F}" presName="spacer" presStyleCnt="0"/>
      <dgm:spPr/>
    </dgm:pt>
    <dgm:pt modelId="{993D21AC-4402-4BD5-BBE8-9302FA28617A}" type="pres">
      <dgm:prSet presAssocID="{B087C11A-DDBF-4E18-9DFE-C14D65D43526}" presName="parentText" presStyleLbl="node1" presStyleIdx="1" presStyleCnt="6" custScaleY="900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D433B-74E4-41A0-9BBD-5A249CC02D8D}" type="pres">
      <dgm:prSet presAssocID="{CB8ED17D-5EEA-48BE-9EB1-00F72CC39793}" presName="spacer" presStyleCnt="0"/>
      <dgm:spPr/>
    </dgm:pt>
    <dgm:pt modelId="{B08D825E-063E-4D72-8604-D6ACBC059366}" type="pres">
      <dgm:prSet presAssocID="{6DAC9C10-4C3A-4A12-A008-09A702E29D5A}" presName="parentText" presStyleLbl="node1" presStyleIdx="2" presStyleCnt="6" custScaleY="636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72CAD-A482-4E05-A436-282C816D4623}" type="pres">
      <dgm:prSet presAssocID="{00B9DA66-CA2A-4BD9-8918-BB764C3869EE}" presName="spacer" presStyleCnt="0"/>
      <dgm:spPr/>
    </dgm:pt>
    <dgm:pt modelId="{604A787B-F881-409C-9FE5-7E1D9BC80401}" type="pres">
      <dgm:prSet presAssocID="{652B1FD6-232C-4B2E-A2BF-1A8317224EAA}" presName="parentText" presStyleLbl="node1" presStyleIdx="3" presStyleCnt="6" custScaleY="368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40353-EAAA-49A4-A0BB-5C3DC04CFD7F}" type="pres">
      <dgm:prSet presAssocID="{6B5D8D47-EC49-49B2-9DC8-3B0B9188B246}" presName="spacer" presStyleCnt="0"/>
      <dgm:spPr/>
    </dgm:pt>
    <dgm:pt modelId="{D0DC18B8-A0DE-4CA4-BBFB-C46649A02E9F}" type="pres">
      <dgm:prSet presAssocID="{7607FCFB-8DDA-4FC1-BCC0-B954B4C8155D}" presName="parentText" presStyleLbl="node1" presStyleIdx="4" presStyleCnt="6" custScaleY="31176" custLinFactY="963" custLinFactNeighborX="90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67266-6BA9-4968-A59B-768901333D37}" type="pres">
      <dgm:prSet presAssocID="{633588C5-AA66-4E39-87C8-18A902F06854}" presName="spacer" presStyleCnt="0"/>
      <dgm:spPr/>
    </dgm:pt>
    <dgm:pt modelId="{26897013-BEF3-454D-95B2-94B3FDD76D44}" type="pres">
      <dgm:prSet presAssocID="{237AAF34-25DA-4705-A54C-064870EAA5C7}" presName="parentText" presStyleLbl="node1" presStyleIdx="5" presStyleCnt="6" custScaleY="34675" custLinFactY="2218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3375D4-F927-41B6-AF39-480505202DBB}" type="presOf" srcId="{B087C11A-DDBF-4E18-9DFE-C14D65D43526}" destId="{993D21AC-4402-4BD5-BBE8-9302FA28617A}" srcOrd="0" destOrd="0" presId="urn:microsoft.com/office/officeart/2005/8/layout/vList2"/>
    <dgm:cxn modelId="{5A5FC911-3B11-49E8-8753-766555A3DA87}" srcId="{53070924-B703-4AA5-BFFB-C45CB456AD89}" destId="{6DAC9C10-4C3A-4A12-A008-09A702E29D5A}" srcOrd="2" destOrd="0" parTransId="{6497888D-426B-435C-9359-69339517D59E}" sibTransId="{00B9DA66-CA2A-4BD9-8918-BB764C3869EE}"/>
    <dgm:cxn modelId="{0CBEEDF6-C412-4F99-BE1B-4AA11C98FF42}" srcId="{53070924-B703-4AA5-BFFB-C45CB456AD89}" destId="{652B1FD6-232C-4B2E-A2BF-1A8317224EAA}" srcOrd="3" destOrd="0" parTransId="{9A83A6A1-59D6-4F06-9B23-352DDC6ED520}" sibTransId="{6B5D8D47-EC49-49B2-9DC8-3B0B9188B246}"/>
    <dgm:cxn modelId="{8791ADD8-14D3-4AD9-B540-92E2F7751680}" type="presOf" srcId="{652B1FD6-232C-4B2E-A2BF-1A8317224EAA}" destId="{604A787B-F881-409C-9FE5-7E1D9BC80401}" srcOrd="0" destOrd="0" presId="urn:microsoft.com/office/officeart/2005/8/layout/vList2"/>
    <dgm:cxn modelId="{1A444691-BAB0-494F-95D6-42A6F82F6AD8}" srcId="{53070924-B703-4AA5-BFFB-C45CB456AD89}" destId="{237AAF34-25DA-4705-A54C-064870EAA5C7}" srcOrd="5" destOrd="0" parTransId="{1FDAD5F7-712C-4688-81E9-319FDC3CF140}" sibTransId="{0F1922D8-C592-42CE-96DE-02C9953A525D}"/>
    <dgm:cxn modelId="{30580DAD-2838-4204-950C-BBCF2CEE13E7}" type="presOf" srcId="{53070924-B703-4AA5-BFFB-C45CB456AD89}" destId="{D6355976-6999-44EB-9D90-7BC250FB23D9}" srcOrd="0" destOrd="0" presId="urn:microsoft.com/office/officeart/2005/8/layout/vList2"/>
    <dgm:cxn modelId="{94C38892-63FE-4396-A15E-D74E14A45877}" srcId="{53070924-B703-4AA5-BFFB-C45CB456AD89}" destId="{7607FCFB-8DDA-4FC1-BCC0-B954B4C8155D}" srcOrd="4" destOrd="0" parTransId="{2D94CAA0-B7DF-4C77-A26F-B803D0ED021C}" sibTransId="{633588C5-AA66-4E39-87C8-18A902F06854}"/>
    <dgm:cxn modelId="{098A5414-BBBE-48A2-9544-2ECF2F6204C4}" type="presOf" srcId="{6DAC9C10-4C3A-4A12-A008-09A702E29D5A}" destId="{B08D825E-063E-4D72-8604-D6ACBC059366}" srcOrd="0" destOrd="0" presId="urn:microsoft.com/office/officeart/2005/8/layout/vList2"/>
    <dgm:cxn modelId="{E3451292-1CED-4C0B-AE46-998290FEAB3B}" type="presOf" srcId="{7607FCFB-8DDA-4FC1-BCC0-B954B4C8155D}" destId="{D0DC18B8-A0DE-4CA4-BBFB-C46649A02E9F}" srcOrd="0" destOrd="0" presId="urn:microsoft.com/office/officeart/2005/8/layout/vList2"/>
    <dgm:cxn modelId="{48130779-F0EC-42DA-93B2-68B9D03F31F2}" type="presOf" srcId="{237AAF34-25DA-4705-A54C-064870EAA5C7}" destId="{26897013-BEF3-454D-95B2-94B3FDD76D44}" srcOrd="0" destOrd="0" presId="urn:microsoft.com/office/officeart/2005/8/layout/vList2"/>
    <dgm:cxn modelId="{70CE7D0F-3DDD-46A6-9023-21276DEAE5BA}" srcId="{53070924-B703-4AA5-BFFB-C45CB456AD89}" destId="{B087C11A-DDBF-4E18-9DFE-C14D65D43526}" srcOrd="1" destOrd="0" parTransId="{FD4D8015-FAAE-4053-B98E-571948999F71}" sibTransId="{CB8ED17D-5EEA-48BE-9EB1-00F72CC39793}"/>
    <dgm:cxn modelId="{0D60046E-C05A-4485-A352-7E62E6BFC59B}" srcId="{53070924-B703-4AA5-BFFB-C45CB456AD89}" destId="{39126380-F6E6-45F8-8631-178C365040C8}" srcOrd="0" destOrd="0" parTransId="{FF8FE4DA-9E54-48B5-B44A-C34AFCC76707}" sibTransId="{070AB217-7824-4E9F-8AB0-138A1973228F}"/>
    <dgm:cxn modelId="{028F835A-F509-4C41-9C2E-665EA90F23D5}" type="presOf" srcId="{39126380-F6E6-45F8-8631-178C365040C8}" destId="{2D621D25-8429-4F9D-A06C-C23DF83F9D93}" srcOrd="0" destOrd="0" presId="urn:microsoft.com/office/officeart/2005/8/layout/vList2"/>
    <dgm:cxn modelId="{D3CA1773-7F96-4BC9-9402-6D50638DE20C}" type="presParOf" srcId="{D6355976-6999-44EB-9D90-7BC250FB23D9}" destId="{2D621D25-8429-4F9D-A06C-C23DF83F9D93}" srcOrd="0" destOrd="0" presId="urn:microsoft.com/office/officeart/2005/8/layout/vList2"/>
    <dgm:cxn modelId="{566F9426-24CD-4D5A-BC8B-C184BA75B268}" type="presParOf" srcId="{D6355976-6999-44EB-9D90-7BC250FB23D9}" destId="{4B7BCAE7-0FAD-4307-995E-50CB68F906BE}" srcOrd="1" destOrd="0" presId="urn:microsoft.com/office/officeart/2005/8/layout/vList2"/>
    <dgm:cxn modelId="{52FA7741-142D-4388-9826-800830EC123B}" type="presParOf" srcId="{D6355976-6999-44EB-9D90-7BC250FB23D9}" destId="{993D21AC-4402-4BD5-BBE8-9302FA28617A}" srcOrd="2" destOrd="0" presId="urn:microsoft.com/office/officeart/2005/8/layout/vList2"/>
    <dgm:cxn modelId="{B04178E9-4D5C-4A73-B635-57E5008B7655}" type="presParOf" srcId="{D6355976-6999-44EB-9D90-7BC250FB23D9}" destId="{B39D433B-74E4-41A0-9BBD-5A249CC02D8D}" srcOrd="3" destOrd="0" presId="urn:microsoft.com/office/officeart/2005/8/layout/vList2"/>
    <dgm:cxn modelId="{570F2989-C418-488C-A8B9-095252DB8737}" type="presParOf" srcId="{D6355976-6999-44EB-9D90-7BC250FB23D9}" destId="{B08D825E-063E-4D72-8604-D6ACBC059366}" srcOrd="4" destOrd="0" presId="urn:microsoft.com/office/officeart/2005/8/layout/vList2"/>
    <dgm:cxn modelId="{0ACBC99F-2791-4FDF-923F-4A61924BB14B}" type="presParOf" srcId="{D6355976-6999-44EB-9D90-7BC250FB23D9}" destId="{D4272CAD-A482-4E05-A436-282C816D4623}" srcOrd="5" destOrd="0" presId="urn:microsoft.com/office/officeart/2005/8/layout/vList2"/>
    <dgm:cxn modelId="{BCD0DE5F-91E6-4CEF-8780-0581CAEB8AA4}" type="presParOf" srcId="{D6355976-6999-44EB-9D90-7BC250FB23D9}" destId="{604A787B-F881-409C-9FE5-7E1D9BC80401}" srcOrd="6" destOrd="0" presId="urn:microsoft.com/office/officeart/2005/8/layout/vList2"/>
    <dgm:cxn modelId="{C6A8AA5A-A1F6-4DFA-8C50-D51B747E3731}" type="presParOf" srcId="{D6355976-6999-44EB-9D90-7BC250FB23D9}" destId="{91040353-EAAA-49A4-A0BB-5C3DC04CFD7F}" srcOrd="7" destOrd="0" presId="urn:microsoft.com/office/officeart/2005/8/layout/vList2"/>
    <dgm:cxn modelId="{1A92AF94-DC3C-48B9-A6B4-821EA8CA3C32}" type="presParOf" srcId="{D6355976-6999-44EB-9D90-7BC250FB23D9}" destId="{D0DC18B8-A0DE-4CA4-BBFB-C46649A02E9F}" srcOrd="8" destOrd="0" presId="urn:microsoft.com/office/officeart/2005/8/layout/vList2"/>
    <dgm:cxn modelId="{2C0486A6-4817-43D2-91BE-16826FA9EB8C}" type="presParOf" srcId="{D6355976-6999-44EB-9D90-7BC250FB23D9}" destId="{B4967266-6BA9-4968-A59B-768901333D37}" srcOrd="9" destOrd="0" presId="urn:microsoft.com/office/officeart/2005/8/layout/vList2"/>
    <dgm:cxn modelId="{ED25483E-DA2C-42F8-ADA4-EF2DD0FAFBAD}" type="presParOf" srcId="{D6355976-6999-44EB-9D90-7BC250FB23D9}" destId="{26897013-BEF3-454D-95B2-94B3FDD76D4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4949A4B-32B0-4307-B104-A39FB872B3A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270AC2-F845-42CA-B16B-14366007534F}">
      <dgm:prSet custT="1"/>
      <dgm:spPr/>
      <dgm:t>
        <a:bodyPr/>
        <a:lstStyle/>
        <a:p>
          <a:pPr marL="355600" indent="-355600" rtl="0"/>
          <a:r>
            <a:rPr lang="ru-RU" sz="1400" b="1" dirty="0" smtClean="0">
              <a:solidFill>
                <a:srgbClr val="002060"/>
              </a:solidFill>
            </a:rPr>
            <a:t>5.1. порядок безопасного отключения, остановки, разборки, очистки и смазки оборудования, приспособлений, машин и механизмов, аппаратуры, приборов, а при непрерывном процессе – порядок передачи их следующей смене;</a:t>
          </a:r>
          <a:endParaRPr lang="ru-RU" sz="1400" b="1" dirty="0">
            <a:solidFill>
              <a:srgbClr val="002060"/>
            </a:solidFill>
          </a:endParaRPr>
        </a:p>
      </dgm:t>
    </dgm:pt>
    <dgm:pt modelId="{C59116A8-71B3-47C6-9213-B20C7AA8AE34}" type="parTrans" cxnId="{9A66B733-EBF4-4B75-AE42-244C5AA2A2F6}">
      <dgm:prSet/>
      <dgm:spPr/>
      <dgm:t>
        <a:bodyPr/>
        <a:lstStyle/>
        <a:p>
          <a:endParaRPr lang="ru-RU" sz="2000"/>
        </a:p>
      </dgm:t>
    </dgm:pt>
    <dgm:pt modelId="{0A48413A-4BD3-4320-B295-566AC776588A}" type="sibTrans" cxnId="{9A66B733-EBF4-4B75-AE42-244C5AA2A2F6}">
      <dgm:prSet/>
      <dgm:spPr/>
      <dgm:t>
        <a:bodyPr/>
        <a:lstStyle/>
        <a:p>
          <a:endParaRPr lang="ru-RU" sz="2000"/>
        </a:p>
      </dgm:t>
    </dgm:pt>
    <dgm:pt modelId="{AA20CC6A-7E6A-4D45-88C9-4E0C925BCDB5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5.2. порядок складирования готовой продукции;</a:t>
          </a:r>
          <a:endParaRPr lang="ru-RU" sz="1400" b="1" dirty="0">
            <a:solidFill>
              <a:srgbClr val="002060"/>
            </a:solidFill>
          </a:endParaRPr>
        </a:p>
      </dgm:t>
    </dgm:pt>
    <dgm:pt modelId="{D203CC6C-46F8-40B7-839F-CA09580C2421}" type="parTrans" cxnId="{0334DF57-02F8-4FC0-AC2D-1C637C645420}">
      <dgm:prSet/>
      <dgm:spPr/>
      <dgm:t>
        <a:bodyPr/>
        <a:lstStyle/>
        <a:p>
          <a:endParaRPr lang="ru-RU" sz="2000"/>
        </a:p>
      </dgm:t>
    </dgm:pt>
    <dgm:pt modelId="{27DBA3CF-B456-4A8B-8F7C-80DF84F26B92}" type="sibTrans" cxnId="{0334DF57-02F8-4FC0-AC2D-1C637C645420}">
      <dgm:prSet/>
      <dgm:spPr/>
      <dgm:t>
        <a:bodyPr/>
        <a:lstStyle/>
        <a:p>
          <a:endParaRPr lang="ru-RU" sz="2000"/>
        </a:p>
      </dgm:t>
    </dgm:pt>
    <dgm:pt modelId="{1B3E8A3E-0257-4376-8F4D-759062B971A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5.3. порядок уборки отходов производства;</a:t>
          </a:r>
          <a:endParaRPr lang="ru-RU" sz="1400" b="1" dirty="0">
            <a:solidFill>
              <a:srgbClr val="002060"/>
            </a:solidFill>
          </a:endParaRPr>
        </a:p>
      </dgm:t>
    </dgm:pt>
    <dgm:pt modelId="{E73CB8E4-F82F-494E-ADDA-67308FBBF85D}" type="parTrans" cxnId="{9D0229EF-0910-4C8B-A3FF-08BC2384882A}">
      <dgm:prSet/>
      <dgm:spPr/>
      <dgm:t>
        <a:bodyPr/>
        <a:lstStyle/>
        <a:p>
          <a:endParaRPr lang="ru-RU" sz="2000"/>
        </a:p>
      </dgm:t>
    </dgm:pt>
    <dgm:pt modelId="{A9AEBA82-C26C-4D6B-9918-A617F150A3CF}" type="sibTrans" cxnId="{9D0229EF-0910-4C8B-A3FF-08BC2384882A}">
      <dgm:prSet/>
      <dgm:spPr/>
      <dgm:t>
        <a:bodyPr/>
        <a:lstStyle/>
        <a:p>
          <a:endParaRPr lang="ru-RU" sz="2000"/>
        </a:p>
      </dgm:t>
    </dgm:pt>
    <dgm:pt modelId="{64D4CA98-7E30-477D-878F-FDC41C8F8017}">
      <dgm:prSet custT="1"/>
      <dgm:spPr/>
      <dgm:t>
        <a:bodyPr/>
        <a:lstStyle/>
        <a:p>
          <a:pPr marL="355600" indent="-355600" rtl="0"/>
          <a:r>
            <a:rPr lang="ru-RU" sz="1400" b="1" dirty="0" smtClean="0">
              <a:solidFill>
                <a:srgbClr val="002060"/>
              </a:solidFill>
            </a:rPr>
            <a:t>5.4. требования по наведению порядка на рабочем месте, уборке инструментов, инвентаря, приспособлений и сдаче их на место хранения или следующей смене.</a:t>
          </a:r>
          <a:endParaRPr lang="ru-RU" sz="1400" b="1" dirty="0">
            <a:solidFill>
              <a:srgbClr val="002060"/>
            </a:solidFill>
          </a:endParaRPr>
        </a:p>
      </dgm:t>
    </dgm:pt>
    <dgm:pt modelId="{6CC6E9F4-F60A-45CD-AD1D-8D18863B8F08}" type="parTrans" cxnId="{815F77E4-F515-49AA-99B6-F2746F03998D}">
      <dgm:prSet/>
      <dgm:spPr/>
      <dgm:t>
        <a:bodyPr/>
        <a:lstStyle/>
        <a:p>
          <a:endParaRPr lang="ru-RU" sz="2000"/>
        </a:p>
      </dgm:t>
    </dgm:pt>
    <dgm:pt modelId="{05138A21-C505-4818-AFFC-238F821C06E4}" type="sibTrans" cxnId="{815F77E4-F515-49AA-99B6-F2746F03998D}">
      <dgm:prSet/>
      <dgm:spPr/>
      <dgm:t>
        <a:bodyPr/>
        <a:lstStyle/>
        <a:p>
          <a:endParaRPr lang="ru-RU" sz="2000"/>
        </a:p>
      </dgm:t>
    </dgm:pt>
    <dgm:pt modelId="{B91A7329-B97C-4253-9F08-302C8D7C56BE}">
      <dgm:prSet custT="1"/>
      <dgm:spPr/>
      <dgm:t>
        <a:bodyPr/>
        <a:lstStyle/>
        <a:p>
          <a:pPr marL="355600" indent="-355600" rtl="0"/>
          <a:r>
            <a:rPr lang="ru-RU" sz="1400" b="1" dirty="0" smtClean="0"/>
            <a:t>5.5. требования по обеспечению пожарной безопасности (отключение электрооборудования, нагревателей, освещения и других источников, могущих вызвать загорание);</a:t>
          </a:r>
          <a:endParaRPr lang="ru-RU" sz="1400" b="1" dirty="0"/>
        </a:p>
      </dgm:t>
    </dgm:pt>
    <dgm:pt modelId="{12434BC9-B0B3-4D43-92B4-B8D98ABD7E4D}" type="parTrans" cxnId="{EB1BFF50-E809-4593-8497-9EA616B790D6}">
      <dgm:prSet/>
      <dgm:spPr/>
      <dgm:t>
        <a:bodyPr/>
        <a:lstStyle/>
        <a:p>
          <a:endParaRPr lang="ru-RU" sz="2000"/>
        </a:p>
      </dgm:t>
    </dgm:pt>
    <dgm:pt modelId="{A919F447-F37A-403D-B4D2-F2DEE592AB4A}" type="sibTrans" cxnId="{EB1BFF50-E809-4593-8497-9EA616B790D6}">
      <dgm:prSet/>
      <dgm:spPr/>
      <dgm:t>
        <a:bodyPr/>
        <a:lstStyle/>
        <a:p>
          <a:endParaRPr lang="ru-RU" sz="2000"/>
        </a:p>
      </dgm:t>
    </dgm:pt>
    <dgm:pt modelId="{47D9910C-E24F-49C7-B1A5-8FA594E05C4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002060"/>
              </a:solidFill>
            </a:rPr>
            <a:t>5.6. порядок сдачи рабочего места;</a:t>
          </a:r>
          <a:endParaRPr lang="ru-RU" sz="1400" b="1" dirty="0">
            <a:solidFill>
              <a:srgbClr val="002060"/>
            </a:solidFill>
          </a:endParaRPr>
        </a:p>
      </dgm:t>
    </dgm:pt>
    <dgm:pt modelId="{EDA5AE06-DD2C-4EE9-A37D-B60A3ADFB4D2}" type="parTrans" cxnId="{F13C30CF-A6BC-4D1C-9928-099AD4995159}">
      <dgm:prSet/>
      <dgm:spPr/>
      <dgm:t>
        <a:bodyPr/>
        <a:lstStyle/>
        <a:p>
          <a:endParaRPr lang="ru-RU" sz="2000"/>
        </a:p>
      </dgm:t>
    </dgm:pt>
    <dgm:pt modelId="{5078BBD7-8A5E-4CBD-88A6-2BED7B3BEEEB}" type="sibTrans" cxnId="{F13C30CF-A6BC-4D1C-9928-099AD4995159}">
      <dgm:prSet/>
      <dgm:spPr/>
      <dgm:t>
        <a:bodyPr/>
        <a:lstStyle/>
        <a:p>
          <a:endParaRPr lang="ru-RU" sz="2000"/>
        </a:p>
      </dgm:t>
    </dgm:pt>
    <dgm:pt modelId="{57885372-C5B9-46F5-BEE4-5CAFD1305343}">
      <dgm:prSet custT="1"/>
      <dgm:spPr/>
      <dgm:t>
        <a:bodyPr/>
        <a:lstStyle/>
        <a:p>
          <a:pPr marL="355600" indent="-355600" rtl="0"/>
          <a:r>
            <a:rPr lang="ru-RU" sz="1400" b="1" dirty="0" smtClean="0">
              <a:solidFill>
                <a:srgbClr val="002060"/>
              </a:solidFill>
            </a:rPr>
            <a:t>5.7. требования соблюдения производственной санитарии, особенно по окончании работ с вредными веществами;</a:t>
          </a:r>
          <a:endParaRPr lang="ru-RU" sz="1400" b="1" dirty="0">
            <a:solidFill>
              <a:srgbClr val="002060"/>
            </a:solidFill>
          </a:endParaRPr>
        </a:p>
      </dgm:t>
    </dgm:pt>
    <dgm:pt modelId="{F41F5F9D-7EFE-4F0B-BE2D-AD90E664FB63}" type="parTrans" cxnId="{C2380C2B-EDA8-42E7-BBF1-5EDDEECE855B}">
      <dgm:prSet/>
      <dgm:spPr/>
      <dgm:t>
        <a:bodyPr/>
        <a:lstStyle/>
        <a:p>
          <a:endParaRPr lang="ru-RU" sz="2000"/>
        </a:p>
      </dgm:t>
    </dgm:pt>
    <dgm:pt modelId="{03A0F99E-C810-4FB0-BC95-8AE505129422}" type="sibTrans" cxnId="{C2380C2B-EDA8-42E7-BBF1-5EDDEECE855B}">
      <dgm:prSet/>
      <dgm:spPr/>
      <dgm:t>
        <a:bodyPr/>
        <a:lstStyle/>
        <a:p>
          <a:endParaRPr lang="ru-RU" sz="2000"/>
        </a:p>
      </dgm:t>
    </dgm:pt>
    <dgm:pt modelId="{D159A452-277B-4E68-AFD4-FDC2F675564A}">
      <dgm:prSet custT="1"/>
      <dgm:spPr/>
      <dgm:t>
        <a:bodyPr/>
        <a:lstStyle/>
        <a:p>
          <a:pPr marL="355600" indent="-355600" rtl="0"/>
          <a:r>
            <a:rPr lang="ru-RU" sz="1400" b="1" dirty="0" smtClean="0"/>
            <a:t>5.8. правила очистки, </a:t>
          </a:r>
          <a:r>
            <a:rPr lang="ru-RU" sz="1400" b="1" dirty="0" err="1" smtClean="0"/>
            <a:t>спецобработки</a:t>
          </a:r>
          <a:r>
            <a:rPr lang="ru-RU" sz="1400" b="1" dirty="0" smtClean="0"/>
            <a:t> (при необходимости) спецодежды, </a:t>
          </a:r>
          <a:r>
            <a:rPr lang="ru-RU" sz="1400" b="1" dirty="0" err="1" smtClean="0"/>
            <a:t>спецобуви</a:t>
          </a:r>
          <a:r>
            <a:rPr lang="ru-RU" sz="1400" b="1" dirty="0" smtClean="0"/>
            <a:t>, защитных средств и сдачи их на хранение.</a:t>
          </a:r>
          <a:endParaRPr lang="ru-RU" sz="1400" b="1" dirty="0"/>
        </a:p>
      </dgm:t>
    </dgm:pt>
    <dgm:pt modelId="{D10699CF-E815-4082-8E86-45DB6D46442B}" type="parTrans" cxnId="{402B02E0-60A8-40A4-B430-D880299092E7}">
      <dgm:prSet/>
      <dgm:spPr/>
      <dgm:t>
        <a:bodyPr/>
        <a:lstStyle/>
        <a:p>
          <a:endParaRPr lang="ru-RU" sz="2000"/>
        </a:p>
      </dgm:t>
    </dgm:pt>
    <dgm:pt modelId="{DE40701F-3A68-4223-AE05-D277A749443C}" type="sibTrans" cxnId="{402B02E0-60A8-40A4-B430-D880299092E7}">
      <dgm:prSet/>
      <dgm:spPr/>
      <dgm:t>
        <a:bodyPr/>
        <a:lstStyle/>
        <a:p>
          <a:endParaRPr lang="ru-RU" sz="2000"/>
        </a:p>
      </dgm:t>
    </dgm:pt>
    <dgm:pt modelId="{306D43B0-3DB4-4D45-861E-C1CA9D21BABA}" type="pres">
      <dgm:prSet presAssocID="{34949A4B-32B0-4307-B104-A39FB872B3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CC2880-703B-4ECA-8569-DF0502469A80}" type="pres">
      <dgm:prSet presAssocID="{47270AC2-F845-42CA-B16B-14366007534F}" presName="parentText" presStyleLbl="node1" presStyleIdx="0" presStyleCnt="8" custLinFactY="-400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96CB9-CB22-48CD-98F6-32E23D13DA8E}" type="pres">
      <dgm:prSet presAssocID="{0A48413A-4BD3-4320-B295-566AC776588A}" presName="spacer" presStyleCnt="0"/>
      <dgm:spPr/>
    </dgm:pt>
    <dgm:pt modelId="{030AC09A-9CF9-47AB-A7DF-76856262846E}" type="pres">
      <dgm:prSet presAssocID="{AA20CC6A-7E6A-4D45-88C9-4E0C925BCDB5}" presName="parentText" presStyleLbl="node1" presStyleIdx="1" presStyleCnt="8" custScaleY="60784" custLinFactNeighborY="139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7D8AD-010D-4FED-B54F-9A2BA00D9406}" type="pres">
      <dgm:prSet presAssocID="{27DBA3CF-B456-4A8B-8F7C-80DF84F26B92}" presName="spacer" presStyleCnt="0"/>
      <dgm:spPr/>
    </dgm:pt>
    <dgm:pt modelId="{4825D924-C37D-4156-9B30-04694C8A6C97}" type="pres">
      <dgm:prSet presAssocID="{1B3E8A3E-0257-4376-8F4D-759062B971A6}" presName="parentText" presStyleLbl="node1" presStyleIdx="2" presStyleCnt="8" custScaleY="332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7464A-EAC8-4AA6-8627-11181E3295B7}" type="pres">
      <dgm:prSet presAssocID="{A9AEBA82-C26C-4D6B-9918-A617F150A3CF}" presName="spacer" presStyleCnt="0"/>
      <dgm:spPr/>
    </dgm:pt>
    <dgm:pt modelId="{58EAA999-9B97-43A0-8E0B-360B946F3DA0}" type="pres">
      <dgm:prSet presAssocID="{64D4CA98-7E30-477D-878F-FDC41C8F8017}" presName="parentText" presStyleLbl="node1" presStyleIdx="3" presStyleCnt="8" custScaleY="684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00382-6ED2-4715-800E-C3EB262DE169}" type="pres">
      <dgm:prSet presAssocID="{05138A21-C505-4818-AFFC-238F821C06E4}" presName="spacer" presStyleCnt="0"/>
      <dgm:spPr/>
    </dgm:pt>
    <dgm:pt modelId="{6524FEAF-88D4-46F4-AC26-B4869424F34E}" type="pres">
      <dgm:prSet presAssocID="{B91A7329-B97C-4253-9F08-302C8D7C56B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66174-88A7-4A28-911E-306F339E4C7D}" type="pres">
      <dgm:prSet presAssocID="{A919F447-F37A-403D-B4D2-F2DEE592AB4A}" presName="spacer" presStyleCnt="0"/>
      <dgm:spPr/>
    </dgm:pt>
    <dgm:pt modelId="{755C4F61-EFD7-4673-B5E5-BF9A3CC0758F}" type="pres">
      <dgm:prSet presAssocID="{47D9910C-E24F-49C7-B1A5-8FA594E05C48}" presName="parentText" presStyleLbl="node1" presStyleIdx="5" presStyleCnt="8" custScaleY="55311" custLinFactNeighborX="858" custLinFactNeighborY="156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27EBD-02C2-4C3E-9BD5-B054291BF6EA}" type="pres">
      <dgm:prSet presAssocID="{5078BBD7-8A5E-4CBD-88A6-2BED7B3BEEEB}" presName="spacer" presStyleCnt="0"/>
      <dgm:spPr/>
    </dgm:pt>
    <dgm:pt modelId="{1DE7937B-3A79-48F6-A527-5FEB06C30A43}" type="pres">
      <dgm:prSet presAssocID="{57885372-C5B9-46F5-BEE4-5CAFD1305343}" presName="parentText" presStyleLbl="node1" presStyleIdx="6" presStyleCnt="8" custScaleY="60692" custLinFactNeighborY="102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2C002-5CA8-4399-A378-8DB1F9DE9D0D}" type="pres">
      <dgm:prSet presAssocID="{03A0F99E-C810-4FB0-BC95-8AE505129422}" presName="spacer" presStyleCnt="0"/>
      <dgm:spPr/>
    </dgm:pt>
    <dgm:pt modelId="{1FD40706-BE78-4AF6-B130-B0D74C0C378F}" type="pres">
      <dgm:prSet presAssocID="{D159A452-277B-4E68-AFD4-FDC2F675564A}" presName="parentText" presStyleLbl="node1" presStyleIdx="7" presStyleCnt="8" custScaleY="92688" custLinFactY="5182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2B02E0-60A8-40A4-B430-D880299092E7}" srcId="{34949A4B-32B0-4307-B104-A39FB872B3A6}" destId="{D159A452-277B-4E68-AFD4-FDC2F675564A}" srcOrd="7" destOrd="0" parTransId="{D10699CF-E815-4082-8E86-45DB6D46442B}" sibTransId="{DE40701F-3A68-4223-AE05-D277A749443C}"/>
    <dgm:cxn modelId="{00D0F15B-FFCE-463E-82E2-B04B761812BA}" type="presOf" srcId="{D159A452-277B-4E68-AFD4-FDC2F675564A}" destId="{1FD40706-BE78-4AF6-B130-B0D74C0C378F}" srcOrd="0" destOrd="0" presId="urn:microsoft.com/office/officeart/2005/8/layout/vList2"/>
    <dgm:cxn modelId="{56CEEDDE-88FB-4287-84B5-D0C62341525F}" type="presOf" srcId="{B91A7329-B97C-4253-9F08-302C8D7C56BE}" destId="{6524FEAF-88D4-46F4-AC26-B4869424F34E}" srcOrd="0" destOrd="0" presId="urn:microsoft.com/office/officeart/2005/8/layout/vList2"/>
    <dgm:cxn modelId="{F13C30CF-A6BC-4D1C-9928-099AD4995159}" srcId="{34949A4B-32B0-4307-B104-A39FB872B3A6}" destId="{47D9910C-E24F-49C7-B1A5-8FA594E05C48}" srcOrd="5" destOrd="0" parTransId="{EDA5AE06-DD2C-4EE9-A37D-B60A3ADFB4D2}" sibTransId="{5078BBD7-8A5E-4CBD-88A6-2BED7B3BEEEB}"/>
    <dgm:cxn modelId="{417B8434-0829-4B40-94AD-31B54C6AC47A}" type="presOf" srcId="{1B3E8A3E-0257-4376-8F4D-759062B971A6}" destId="{4825D924-C37D-4156-9B30-04694C8A6C97}" srcOrd="0" destOrd="0" presId="urn:microsoft.com/office/officeart/2005/8/layout/vList2"/>
    <dgm:cxn modelId="{2D0F4E85-2E23-423C-9DE4-7757EFE3E676}" type="presOf" srcId="{57885372-C5B9-46F5-BEE4-5CAFD1305343}" destId="{1DE7937B-3A79-48F6-A527-5FEB06C30A43}" srcOrd="0" destOrd="0" presId="urn:microsoft.com/office/officeart/2005/8/layout/vList2"/>
    <dgm:cxn modelId="{9A66B733-EBF4-4B75-AE42-244C5AA2A2F6}" srcId="{34949A4B-32B0-4307-B104-A39FB872B3A6}" destId="{47270AC2-F845-42CA-B16B-14366007534F}" srcOrd="0" destOrd="0" parTransId="{C59116A8-71B3-47C6-9213-B20C7AA8AE34}" sibTransId="{0A48413A-4BD3-4320-B295-566AC776588A}"/>
    <dgm:cxn modelId="{7031B5E2-FEF2-4030-B8AC-1A7B283AAAA2}" type="presOf" srcId="{34949A4B-32B0-4307-B104-A39FB872B3A6}" destId="{306D43B0-3DB4-4D45-861E-C1CA9D21BABA}" srcOrd="0" destOrd="0" presId="urn:microsoft.com/office/officeart/2005/8/layout/vList2"/>
    <dgm:cxn modelId="{C2380C2B-EDA8-42E7-BBF1-5EDDEECE855B}" srcId="{34949A4B-32B0-4307-B104-A39FB872B3A6}" destId="{57885372-C5B9-46F5-BEE4-5CAFD1305343}" srcOrd="6" destOrd="0" parTransId="{F41F5F9D-7EFE-4F0B-BE2D-AD90E664FB63}" sibTransId="{03A0F99E-C810-4FB0-BC95-8AE505129422}"/>
    <dgm:cxn modelId="{815F77E4-F515-49AA-99B6-F2746F03998D}" srcId="{34949A4B-32B0-4307-B104-A39FB872B3A6}" destId="{64D4CA98-7E30-477D-878F-FDC41C8F8017}" srcOrd="3" destOrd="0" parTransId="{6CC6E9F4-F60A-45CD-AD1D-8D18863B8F08}" sibTransId="{05138A21-C505-4818-AFFC-238F821C06E4}"/>
    <dgm:cxn modelId="{9D0229EF-0910-4C8B-A3FF-08BC2384882A}" srcId="{34949A4B-32B0-4307-B104-A39FB872B3A6}" destId="{1B3E8A3E-0257-4376-8F4D-759062B971A6}" srcOrd="2" destOrd="0" parTransId="{E73CB8E4-F82F-494E-ADDA-67308FBBF85D}" sibTransId="{A9AEBA82-C26C-4D6B-9918-A617F150A3CF}"/>
    <dgm:cxn modelId="{364D50E2-95DC-431E-96DC-7459B5CC999C}" type="presOf" srcId="{AA20CC6A-7E6A-4D45-88C9-4E0C925BCDB5}" destId="{030AC09A-9CF9-47AB-A7DF-76856262846E}" srcOrd="0" destOrd="0" presId="urn:microsoft.com/office/officeart/2005/8/layout/vList2"/>
    <dgm:cxn modelId="{FEF06766-526D-4B3E-AF19-797822F6F54E}" type="presOf" srcId="{64D4CA98-7E30-477D-878F-FDC41C8F8017}" destId="{58EAA999-9B97-43A0-8E0B-360B946F3DA0}" srcOrd="0" destOrd="0" presId="urn:microsoft.com/office/officeart/2005/8/layout/vList2"/>
    <dgm:cxn modelId="{EB1BFF50-E809-4593-8497-9EA616B790D6}" srcId="{34949A4B-32B0-4307-B104-A39FB872B3A6}" destId="{B91A7329-B97C-4253-9F08-302C8D7C56BE}" srcOrd="4" destOrd="0" parTransId="{12434BC9-B0B3-4D43-92B4-B8D98ABD7E4D}" sibTransId="{A919F447-F37A-403D-B4D2-F2DEE592AB4A}"/>
    <dgm:cxn modelId="{D356E3C7-C774-455B-AF9B-9A4C511AC9DE}" type="presOf" srcId="{47D9910C-E24F-49C7-B1A5-8FA594E05C48}" destId="{755C4F61-EFD7-4673-B5E5-BF9A3CC0758F}" srcOrd="0" destOrd="0" presId="urn:microsoft.com/office/officeart/2005/8/layout/vList2"/>
    <dgm:cxn modelId="{0334DF57-02F8-4FC0-AC2D-1C637C645420}" srcId="{34949A4B-32B0-4307-B104-A39FB872B3A6}" destId="{AA20CC6A-7E6A-4D45-88C9-4E0C925BCDB5}" srcOrd="1" destOrd="0" parTransId="{D203CC6C-46F8-40B7-839F-CA09580C2421}" sibTransId="{27DBA3CF-B456-4A8B-8F7C-80DF84F26B92}"/>
    <dgm:cxn modelId="{1691C0ED-072A-4D6C-BEED-7DCCB13978D5}" type="presOf" srcId="{47270AC2-F845-42CA-B16B-14366007534F}" destId="{2ACC2880-703B-4ECA-8569-DF0502469A80}" srcOrd="0" destOrd="0" presId="urn:microsoft.com/office/officeart/2005/8/layout/vList2"/>
    <dgm:cxn modelId="{31FB8719-ED50-431C-BA7C-1BE3FF3AC558}" type="presParOf" srcId="{306D43B0-3DB4-4D45-861E-C1CA9D21BABA}" destId="{2ACC2880-703B-4ECA-8569-DF0502469A80}" srcOrd="0" destOrd="0" presId="urn:microsoft.com/office/officeart/2005/8/layout/vList2"/>
    <dgm:cxn modelId="{7C29B7F3-3A3C-41A6-A2B8-2757A6E597BC}" type="presParOf" srcId="{306D43B0-3DB4-4D45-861E-C1CA9D21BABA}" destId="{10D96CB9-CB22-48CD-98F6-32E23D13DA8E}" srcOrd="1" destOrd="0" presId="urn:microsoft.com/office/officeart/2005/8/layout/vList2"/>
    <dgm:cxn modelId="{1EED88A6-D864-473C-82EB-90B029B17F0E}" type="presParOf" srcId="{306D43B0-3DB4-4D45-861E-C1CA9D21BABA}" destId="{030AC09A-9CF9-47AB-A7DF-76856262846E}" srcOrd="2" destOrd="0" presId="urn:microsoft.com/office/officeart/2005/8/layout/vList2"/>
    <dgm:cxn modelId="{84976964-D726-4C29-B0C4-C5C90055B64F}" type="presParOf" srcId="{306D43B0-3DB4-4D45-861E-C1CA9D21BABA}" destId="{3427D8AD-010D-4FED-B54F-9A2BA00D9406}" srcOrd="3" destOrd="0" presId="urn:microsoft.com/office/officeart/2005/8/layout/vList2"/>
    <dgm:cxn modelId="{E9B31389-ECB3-4CC8-B8DC-7EECE5B5B843}" type="presParOf" srcId="{306D43B0-3DB4-4D45-861E-C1CA9D21BABA}" destId="{4825D924-C37D-4156-9B30-04694C8A6C97}" srcOrd="4" destOrd="0" presId="urn:microsoft.com/office/officeart/2005/8/layout/vList2"/>
    <dgm:cxn modelId="{06E75584-7F69-460E-B6E6-0EBCBF2B0E3F}" type="presParOf" srcId="{306D43B0-3DB4-4D45-861E-C1CA9D21BABA}" destId="{87C7464A-EAC8-4AA6-8627-11181E3295B7}" srcOrd="5" destOrd="0" presId="urn:microsoft.com/office/officeart/2005/8/layout/vList2"/>
    <dgm:cxn modelId="{C4502405-D3CC-46B3-B2CD-577D6F19FA15}" type="presParOf" srcId="{306D43B0-3DB4-4D45-861E-C1CA9D21BABA}" destId="{58EAA999-9B97-43A0-8E0B-360B946F3DA0}" srcOrd="6" destOrd="0" presId="urn:microsoft.com/office/officeart/2005/8/layout/vList2"/>
    <dgm:cxn modelId="{FDAFB460-AA89-4583-BECD-FDF5E56D5DC9}" type="presParOf" srcId="{306D43B0-3DB4-4D45-861E-C1CA9D21BABA}" destId="{49C00382-6ED2-4715-800E-C3EB262DE169}" srcOrd="7" destOrd="0" presId="urn:microsoft.com/office/officeart/2005/8/layout/vList2"/>
    <dgm:cxn modelId="{C82A97A4-AEF7-412A-B272-D6EAFCE91E56}" type="presParOf" srcId="{306D43B0-3DB4-4D45-861E-C1CA9D21BABA}" destId="{6524FEAF-88D4-46F4-AC26-B4869424F34E}" srcOrd="8" destOrd="0" presId="urn:microsoft.com/office/officeart/2005/8/layout/vList2"/>
    <dgm:cxn modelId="{64081195-49E4-4897-90DC-40D08E6EA46B}" type="presParOf" srcId="{306D43B0-3DB4-4D45-861E-C1CA9D21BABA}" destId="{7A466174-88A7-4A28-911E-306F339E4C7D}" srcOrd="9" destOrd="0" presId="urn:microsoft.com/office/officeart/2005/8/layout/vList2"/>
    <dgm:cxn modelId="{62F6DB97-1AEB-454A-A300-903AE74E00DE}" type="presParOf" srcId="{306D43B0-3DB4-4D45-861E-C1CA9D21BABA}" destId="{755C4F61-EFD7-4673-B5E5-BF9A3CC0758F}" srcOrd="10" destOrd="0" presId="urn:microsoft.com/office/officeart/2005/8/layout/vList2"/>
    <dgm:cxn modelId="{7419DEF4-BFDA-440B-A955-BA7D61255C3A}" type="presParOf" srcId="{306D43B0-3DB4-4D45-861E-C1CA9D21BABA}" destId="{24F27EBD-02C2-4C3E-9BD5-B054291BF6EA}" srcOrd="11" destOrd="0" presId="urn:microsoft.com/office/officeart/2005/8/layout/vList2"/>
    <dgm:cxn modelId="{954B86F1-76E0-4B01-A0F3-053971FF4D28}" type="presParOf" srcId="{306D43B0-3DB4-4D45-861E-C1CA9D21BABA}" destId="{1DE7937B-3A79-48F6-A527-5FEB06C30A43}" srcOrd="12" destOrd="0" presId="urn:microsoft.com/office/officeart/2005/8/layout/vList2"/>
    <dgm:cxn modelId="{288447B2-6F82-4AC4-AC60-4C5C4F79843A}" type="presParOf" srcId="{306D43B0-3DB4-4D45-861E-C1CA9D21BABA}" destId="{0502C002-5CA8-4399-A378-8DB1F9DE9D0D}" srcOrd="13" destOrd="0" presId="urn:microsoft.com/office/officeart/2005/8/layout/vList2"/>
    <dgm:cxn modelId="{99BCE12E-E684-472D-8FD4-16D740E325A9}" type="presParOf" srcId="{306D43B0-3DB4-4D45-861E-C1CA9D21BABA}" destId="{1FD40706-BE78-4AF6-B130-B0D74C0C378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2542075-26DC-4132-9E8D-4EEC0DA5BF34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A1FE6-79B1-4F43-B39C-DB076B02D867}">
      <dgm:prSet custT="1"/>
      <dgm:spPr/>
      <dgm:t>
        <a:bodyPr/>
        <a:lstStyle/>
        <a:p>
          <a:pPr rtl="0"/>
          <a:r>
            <a:rPr lang="ru-RU" sz="2000" dirty="0" smtClean="0"/>
            <a:t>Все требования излагаются применительно к конкретным условиям работы, не следует описывать как должно быть, необходимо указывать так, как выполняются действия;</a:t>
          </a:r>
          <a:endParaRPr lang="ru-RU" sz="2000" dirty="0"/>
        </a:p>
      </dgm:t>
    </dgm:pt>
    <dgm:pt modelId="{CC4DB59E-F73E-4176-9F38-711172E81E19}" type="parTrans" cxnId="{A5F26FEB-2748-41B4-9824-7E15F0CB6934}">
      <dgm:prSet/>
      <dgm:spPr/>
      <dgm:t>
        <a:bodyPr/>
        <a:lstStyle/>
        <a:p>
          <a:endParaRPr lang="ru-RU"/>
        </a:p>
      </dgm:t>
    </dgm:pt>
    <dgm:pt modelId="{D99152EF-AD47-4B34-9B1B-6AA19A1C73F2}" type="sibTrans" cxnId="{A5F26FEB-2748-41B4-9824-7E15F0CB6934}">
      <dgm:prSet/>
      <dgm:spPr/>
      <dgm:t>
        <a:bodyPr/>
        <a:lstStyle/>
        <a:p>
          <a:endParaRPr lang="ru-RU"/>
        </a:p>
      </dgm:t>
    </dgm:pt>
    <dgm:pt modelId="{6DC9DE30-4A25-4F85-A31D-A82F87895628}">
      <dgm:prSet custT="1"/>
      <dgm:spPr/>
      <dgm:t>
        <a:bodyPr/>
        <a:lstStyle/>
        <a:p>
          <a:pPr rtl="0"/>
          <a:r>
            <a:rPr lang="ru-RU" sz="1800" dirty="0" smtClean="0"/>
            <a:t>Следует избегать терминов "запрещается" (все, что не разрешено инструкцией – запрещено), в исключительных случаях можно запрещающий пункт вставить с обязательным обоснованием этого запрещения;</a:t>
          </a:r>
          <a:endParaRPr lang="ru-RU" sz="1800" dirty="0"/>
        </a:p>
      </dgm:t>
    </dgm:pt>
    <dgm:pt modelId="{A2780361-B2E1-4D8F-89CB-51B4C55202FA}" type="parTrans" cxnId="{9ABC6A94-8771-49A1-B3BE-D77D60745198}">
      <dgm:prSet/>
      <dgm:spPr/>
      <dgm:t>
        <a:bodyPr/>
        <a:lstStyle/>
        <a:p>
          <a:endParaRPr lang="ru-RU"/>
        </a:p>
      </dgm:t>
    </dgm:pt>
    <dgm:pt modelId="{6E9B76C3-6B3A-4EEB-917D-0E8BA4393558}" type="sibTrans" cxnId="{9ABC6A94-8771-49A1-B3BE-D77D60745198}">
      <dgm:prSet/>
      <dgm:spPr/>
      <dgm:t>
        <a:bodyPr/>
        <a:lstStyle/>
        <a:p>
          <a:endParaRPr lang="ru-RU"/>
        </a:p>
      </dgm:t>
    </dgm:pt>
    <dgm:pt modelId="{F342D1B4-6B8B-4C59-A76D-85D3B5F78CD9}">
      <dgm:prSet custT="1"/>
      <dgm:spPr/>
      <dgm:t>
        <a:bodyPr/>
        <a:lstStyle/>
        <a:p>
          <a:pPr rtl="0"/>
          <a:r>
            <a:rPr lang="ru-RU" sz="1800" dirty="0" smtClean="0"/>
            <a:t>Не должно быть ссылок на какие либо правила и другие НПА, ссылаться можно только на инструкции, действующие в организации, но в этом случае работника необходимо по ним инструктировать. При необходимости, выдержки из правил и других НПА вносятся в инструкцию</a:t>
          </a:r>
          <a:endParaRPr lang="ru-RU" sz="1800" dirty="0"/>
        </a:p>
      </dgm:t>
    </dgm:pt>
    <dgm:pt modelId="{87FF7F7C-F548-4F1A-BB89-AAD26D604D71}" type="parTrans" cxnId="{8BC51BC4-3322-4B27-A960-6FCEAE065D85}">
      <dgm:prSet/>
      <dgm:spPr/>
      <dgm:t>
        <a:bodyPr/>
        <a:lstStyle/>
        <a:p>
          <a:endParaRPr lang="ru-RU"/>
        </a:p>
      </dgm:t>
    </dgm:pt>
    <dgm:pt modelId="{17DF0ACE-EADE-48C1-8F24-D06EFB6E1D64}" type="sibTrans" cxnId="{8BC51BC4-3322-4B27-A960-6FCEAE065D85}">
      <dgm:prSet/>
      <dgm:spPr/>
      <dgm:t>
        <a:bodyPr/>
        <a:lstStyle/>
        <a:p>
          <a:endParaRPr lang="ru-RU"/>
        </a:p>
      </dgm:t>
    </dgm:pt>
    <dgm:pt modelId="{A43527E3-3F15-4BC2-A159-634E19F44572}" type="pres">
      <dgm:prSet presAssocID="{02542075-26DC-4132-9E8D-4EEC0DA5BF3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51A41F-3C69-4573-8F70-E07905D52A69}" type="pres">
      <dgm:prSet presAssocID="{400A1FE6-79B1-4F43-B39C-DB076B02D867}" presName="composite" presStyleCnt="0"/>
      <dgm:spPr/>
    </dgm:pt>
    <dgm:pt modelId="{ED14B2B9-AB8B-4693-BBFE-9A5F6F143560}" type="pres">
      <dgm:prSet presAssocID="{400A1FE6-79B1-4F43-B39C-DB076B02D867}" presName="imgShp" presStyleLbl="fgImgPlace1" presStyleIdx="0" presStyleCnt="3" custLinFactNeighborX="-42044" custLinFactNeighborY="1777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D6EB1C9-EAB8-41DC-B2F1-D311F7BD4110}" type="pres">
      <dgm:prSet presAssocID="{400A1FE6-79B1-4F43-B39C-DB076B02D867}" presName="txShp" presStyleLbl="node1" presStyleIdx="0" presStyleCnt="3" custScaleX="126582" custScaleY="131156" custLinFactNeighborX="5070" custLinFactNeighborY="13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386A7-25C0-48DC-9856-7C96B1D9B6DC}" type="pres">
      <dgm:prSet presAssocID="{D99152EF-AD47-4B34-9B1B-6AA19A1C73F2}" presName="spacing" presStyleCnt="0"/>
      <dgm:spPr/>
    </dgm:pt>
    <dgm:pt modelId="{76DEB102-2B66-4EBA-A2F0-56EE4A436CBB}" type="pres">
      <dgm:prSet presAssocID="{6DC9DE30-4A25-4F85-A31D-A82F87895628}" presName="composite" presStyleCnt="0"/>
      <dgm:spPr/>
    </dgm:pt>
    <dgm:pt modelId="{0E1DDF91-4D89-4108-BDF5-747E8DD2C6E8}" type="pres">
      <dgm:prSet presAssocID="{6DC9DE30-4A25-4F85-A31D-A82F87895628}" presName="imgShp" presStyleLbl="fgImgPlace1" presStyleIdx="1" presStyleCnt="3" custLinFactNeighborX="-28665" custLinFactNeighborY="972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9C93DA0-54A0-4F14-AE50-FC101D35577A}" type="pres">
      <dgm:prSet presAssocID="{6DC9DE30-4A25-4F85-A31D-A82F87895628}" presName="txShp" presStyleLbl="node1" presStyleIdx="1" presStyleCnt="3" custScaleX="127171" custScaleY="146336" custLinFactNeighborX="5852" custLinFactNeighborY="6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AF2D1-12C9-41A8-AD2F-914FE3C3151E}" type="pres">
      <dgm:prSet presAssocID="{6E9B76C3-6B3A-4EEB-917D-0E8BA4393558}" presName="spacing" presStyleCnt="0"/>
      <dgm:spPr/>
    </dgm:pt>
    <dgm:pt modelId="{E51B92B1-4682-4D87-91A5-00B0C31F5680}" type="pres">
      <dgm:prSet presAssocID="{F342D1B4-6B8B-4C59-A76D-85D3B5F78CD9}" presName="composite" presStyleCnt="0"/>
      <dgm:spPr/>
    </dgm:pt>
    <dgm:pt modelId="{BA649C1F-F43F-4656-8F87-548AE2A10158}" type="pres">
      <dgm:prSet presAssocID="{F342D1B4-6B8B-4C59-A76D-85D3B5F78CD9}" presName="imgShp" presStyleLbl="fgImgPlace1" presStyleIdx="2" presStyleCnt="3" custLinFactNeighborX="-35355" custLinFactNeighborY="-655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5A5FC94-DAD6-4D28-89B0-4650C58F0A85}" type="pres">
      <dgm:prSet presAssocID="{F342D1B4-6B8B-4C59-A76D-85D3B5F78CD9}" presName="txShp" presStyleLbl="node1" presStyleIdx="2" presStyleCnt="3" custScaleX="127007" custScaleY="174348" custLinFactNeighborX="5770" custLinFactNeighborY="-43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BC6A94-8771-49A1-B3BE-D77D60745198}" srcId="{02542075-26DC-4132-9E8D-4EEC0DA5BF34}" destId="{6DC9DE30-4A25-4F85-A31D-A82F87895628}" srcOrd="1" destOrd="0" parTransId="{A2780361-B2E1-4D8F-89CB-51B4C55202FA}" sibTransId="{6E9B76C3-6B3A-4EEB-917D-0E8BA4393558}"/>
    <dgm:cxn modelId="{51DBFC77-7BE8-4FD1-9AD3-082D17FD2F31}" type="presOf" srcId="{02542075-26DC-4132-9E8D-4EEC0DA5BF34}" destId="{A43527E3-3F15-4BC2-A159-634E19F44572}" srcOrd="0" destOrd="0" presId="urn:microsoft.com/office/officeart/2005/8/layout/vList3#1"/>
    <dgm:cxn modelId="{51054932-3796-465E-A561-0B3613849F6A}" type="presOf" srcId="{400A1FE6-79B1-4F43-B39C-DB076B02D867}" destId="{3D6EB1C9-EAB8-41DC-B2F1-D311F7BD4110}" srcOrd="0" destOrd="0" presId="urn:microsoft.com/office/officeart/2005/8/layout/vList3#1"/>
    <dgm:cxn modelId="{90C30209-CAE5-4712-84C8-F91F622C7F1A}" type="presOf" srcId="{6DC9DE30-4A25-4F85-A31D-A82F87895628}" destId="{D9C93DA0-54A0-4F14-AE50-FC101D35577A}" srcOrd="0" destOrd="0" presId="urn:microsoft.com/office/officeart/2005/8/layout/vList3#1"/>
    <dgm:cxn modelId="{A5F26FEB-2748-41B4-9824-7E15F0CB6934}" srcId="{02542075-26DC-4132-9E8D-4EEC0DA5BF34}" destId="{400A1FE6-79B1-4F43-B39C-DB076B02D867}" srcOrd="0" destOrd="0" parTransId="{CC4DB59E-F73E-4176-9F38-711172E81E19}" sibTransId="{D99152EF-AD47-4B34-9B1B-6AA19A1C73F2}"/>
    <dgm:cxn modelId="{64237F22-A557-413E-9715-635EEB516368}" type="presOf" srcId="{F342D1B4-6B8B-4C59-A76D-85D3B5F78CD9}" destId="{75A5FC94-DAD6-4D28-89B0-4650C58F0A85}" srcOrd="0" destOrd="0" presId="urn:microsoft.com/office/officeart/2005/8/layout/vList3#1"/>
    <dgm:cxn modelId="{8BC51BC4-3322-4B27-A960-6FCEAE065D85}" srcId="{02542075-26DC-4132-9E8D-4EEC0DA5BF34}" destId="{F342D1B4-6B8B-4C59-A76D-85D3B5F78CD9}" srcOrd="2" destOrd="0" parTransId="{87FF7F7C-F548-4F1A-BB89-AAD26D604D71}" sibTransId="{17DF0ACE-EADE-48C1-8F24-D06EFB6E1D64}"/>
    <dgm:cxn modelId="{DC8E357E-E8EC-45E1-9C6C-CB4FC8D0E126}" type="presParOf" srcId="{A43527E3-3F15-4BC2-A159-634E19F44572}" destId="{8651A41F-3C69-4573-8F70-E07905D52A69}" srcOrd="0" destOrd="0" presId="urn:microsoft.com/office/officeart/2005/8/layout/vList3#1"/>
    <dgm:cxn modelId="{9F5B2C16-DA9B-4E78-8B99-BDFE5E3C1389}" type="presParOf" srcId="{8651A41F-3C69-4573-8F70-E07905D52A69}" destId="{ED14B2B9-AB8B-4693-BBFE-9A5F6F143560}" srcOrd="0" destOrd="0" presId="urn:microsoft.com/office/officeart/2005/8/layout/vList3#1"/>
    <dgm:cxn modelId="{CB57D179-F748-45F6-92EE-DF3D2C7756D0}" type="presParOf" srcId="{8651A41F-3C69-4573-8F70-E07905D52A69}" destId="{3D6EB1C9-EAB8-41DC-B2F1-D311F7BD4110}" srcOrd="1" destOrd="0" presId="urn:microsoft.com/office/officeart/2005/8/layout/vList3#1"/>
    <dgm:cxn modelId="{2206801C-9DE5-49E7-8C7A-F77A29E079A6}" type="presParOf" srcId="{A43527E3-3F15-4BC2-A159-634E19F44572}" destId="{879386A7-25C0-48DC-9856-7C96B1D9B6DC}" srcOrd="1" destOrd="0" presId="urn:microsoft.com/office/officeart/2005/8/layout/vList3#1"/>
    <dgm:cxn modelId="{21114D3E-7632-4A13-BEFA-1C76A3341AFD}" type="presParOf" srcId="{A43527E3-3F15-4BC2-A159-634E19F44572}" destId="{76DEB102-2B66-4EBA-A2F0-56EE4A436CBB}" srcOrd="2" destOrd="0" presId="urn:microsoft.com/office/officeart/2005/8/layout/vList3#1"/>
    <dgm:cxn modelId="{64CB5A84-08BE-499F-BD01-55D69BE12758}" type="presParOf" srcId="{76DEB102-2B66-4EBA-A2F0-56EE4A436CBB}" destId="{0E1DDF91-4D89-4108-BDF5-747E8DD2C6E8}" srcOrd="0" destOrd="0" presId="urn:microsoft.com/office/officeart/2005/8/layout/vList3#1"/>
    <dgm:cxn modelId="{10A9EEEE-C05F-4ECF-927F-366E5707717C}" type="presParOf" srcId="{76DEB102-2B66-4EBA-A2F0-56EE4A436CBB}" destId="{D9C93DA0-54A0-4F14-AE50-FC101D35577A}" srcOrd="1" destOrd="0" presId="urn:microsoft.com/office/officeart/2005/8/layout/vList3#1"/>
    <dgm:cxn modelId="{FA6AD7E2-F91E-4AF8-AE55-5431AE91013C}" type="presParOf" srcId="{A43527E3-3F15-4BC2-A159-634E19F44572}" destId="{6FAAF2D1-12C9-41A8-AD2F-914FE3C3151E}" srcOrd="3" destOrd="0" presId="urn:microsoft.com/office/officeart/2005/8/layout/vList3#1"/>
    <dgm:cxn modelId="{496F08A0-2C0D-4067-A005-9BEEE1165BC9}" type="presParOf" srcId="{A43527E3-3F15-4BC2-A159-634E19F44572}" destId="{E51B92B1-4682-4D87-91A5-00B0C31F5680}" srcOrd="4" destOrd="0" presId="urn:microsoft.com/office/officeart/2005/8/layout/vList3#1"/>
    <dgm:cxn modelId="{8EF61401-D436-4DA4-AF23-C8CFA076EA25}" type="presParOf" srcId="{E51B92B1-4682-4D87-91A5-00B0C31F5680}" destId="{BA649C1F-F43F-4656-8F87-548AE2A10158}" srcOrd="0" destOrd="0" presId="urn:microsoft.com/office/officeart/2005/8/layout/vList3#1"/>
    <dgm:cxn modelId="{3197D590-C9F6-4812-8CF8-99F6C03FD5B3}" type="presParOf" srcId="{E51B92B1-4682-4D87-91A5-00B0C31F5680}" destId="{75A5FC94-DAD6-4D28-89B0-4650C58F0A8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2542075-26DC-4132-9E8D-4EEC0DA5BF34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0A1FE6-79B1-4F43-B39C-DB076B02D867}">
      <dgm:prSet custT="1"/>
      <dgm:spPr/>
      <dgm:t>
        <a:bodyPr/>
        <a:lstStyle/>
        <a:p>
          <a:pPr rtl="0"/>
          <a:r>
            <a:rPr lang="ru-RU" sz="1800" dirty="0" smtClean="0"/>
            <a:t>В инструкциях не должны применяться слова, подчеркивающие особое значение отдельных требований (например, «особенно», «обязательно», «категорически», «строго», «безусловно» и т.п.), так как все требования инструкции должны выполняться работниками в равной степени;</a:t>
          </a:r>
          <a:endParaRPr lang="ru-RU" sz="1800" dirty="0"/>
        </a:p>
      </dgm:t>
    </dgm:pt>
    <dgm:pt modelId="{CC4DB59E-F73E-4176-9F38-711172E81E19}" type="parTrans" cxnId="{A5F26FEB-2748-41B4-9824-7E15F0CB6934}">
      <dgm:prSet/>
      <dgm:spPr/>
      <dgm:t>
        <a:bodyPr/>
        <a:lstStyle/>
        <a:p>
          <a:endParaRPr lang="ru-RU"/>
        </a:p>
      </dgm:t>
    </dgm:pt>
    <dgm:pt modelId="{D99152EF-AD47-4B34-9B1B-6AA19A1C73F2}" type="sibTrans" cxnId="{A5F26FEB-2748-41B4-9824-7E15F0CB6934}">
      <dgm:prSet/>
      <dgm:spPr/>
      <dgm:t>
        <a:bodyPr/>
        <a:lstStyle/>
        <a:p>
          <a:endParaRPr lang="ru-RU"/>
        </a:p>
      </dgm:t>
    </dgm:pt>
    <dgm:pt modelId="{6DC9DE30-4A25-4F85-A31D-A82F87895628}">
      <dgm:prSet custT="1"/>
      <dgm:spPr/>
      <dgm:t>
        <a:bodyPr/>
        <a:lstStyle/>
        <a:p>
          <a:pPr rtl="0"/>
          <a:r>
            <a:rPr lang="ru-RU" sz="2000" dirty="0" smtClean="0"/>
            <a:t>Замена слов в тексте инструкции буквенным сокращением (аббревиатурой) допускается при условии его предшествующей полной расшифровки;</a:t>
          </a:r>
          <a:endParaRPr lang="ru-RU" sz="1800" dirty="0"/>
        </a:p>
      </dgm:t>
    </dgm:pt>
    <dgm:pt modelId="{A2780361-B2E1-4D8F-89CB-51B4C55202FA}" type="parTrans" cxnId="{9ABC6A94-8771-49A1-B3BE-D77D60745198}">
      <dgm:prSet/>
      <dgm:spPr/>
      <dgm:t>
        <a:bodyPr/>
        <a:lstStyle/>
        <a:p>
          <a:endParaRPr lang="ru-RU"/>
        </a:p>
      </dgm:t>
    </dgm:pt>
    <dgm:pt modelId="{6E9B76C3-6B3A-4EEB-917D-0E8BA4393558}" type="sibTrans" cxnId="{9ABC6A94-8771-49A1-B3BE-D77D60745198}">
      <dgm:prSet/>
      <dgm:spPr/>
      <dgm:t>
        <a:bodyPr/>
        <a:lstStyle/>
        <a:p>
          <a:endParaRPr lang="ru-RU"/>
        </a:p>
      </dgm:t>
    </dgm:pt>
    <dgm:pt modelId="{F342D1B4-6B8B-4C59-A76D-85D3B5F78CD9}">
      <dgm:prSet/>
      <dgm:spPr/>
      <dgm:t>
        <a:bodyPr/>
        <a:lstStyle/>
        <a:p>
          <a:pPr rtl="0"/>
          <a:r>
            <a:rPr lang="ru-RU" dirty="0" smtClean="0"/>
            <a:t>Если безопасность выполнения работы обусловлена определенными нормами, то они должны быть указаны в инструкции (величина зазоров, расстояния и т.п.).</a:t>
          </a:r>
          <a:endParaRPr lang="ru-RU" dirty="0"/>
        </a:p>
      </dgm:t>
    </dgm:pt>
    <dgm:pt modelId="{87FF7F7C-F548-4F1A-BB89-AAD26D604D71}" type="parTrans" cxnId="{8BC51BC4-3322-4B27-A960-6FCEAE065D85}">
      <dgm:prSet/>
      <dgm:spPr/>
      <dgm:t>
        <a:bodyPr/>
        <a:lstStyle/>
        <a:p>
          <a:endParaRPr lang="ru-RU"/>
        </a:p>
      </dgm:t>
    </dgm:pt>
    <dgm:pt modelId="{17DF0ACE-EADE-48C1-8F24-D06EFB6E1D64}" type="sibTrans" cxnId="{8BC51BC4-3322-4B27-A960-6FCEAE065D85}">
      <dgm:prSet/>
      <dgm:spPr/>
      <dgm:t>
        <a:bodyPr/>
        <a:lstStyle/>
        <a:p>
          <a:endParaRPr lang="ru-RU"/>
        </a:p>
      </dgm:t>
    </dgm:pt>
    <dgm:pt modelId="{A43527E3-3F15-4BC2-A159-634E19F44572}" type="pres">
      <dgm:prSet presAssocID="{02542075-26DC-4132-9E8D-4EEC0DA5BF3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51A41F-3C69-4573-8F70-E07905D52A69}" type="pres">
      <dgm:prSet presAssocID="{400A1FE6-79B1-4F43-B39C-DB076B02D867}" presName="composite" presStyleCnt="0"/>
      <dgm:spPr/>
    </dgm:pt>
    <dgm:pt modelId="{ED14B2B9-AB8B-4693-BBFE-9A5F6F143560}" type="pres">
      <dgm:prSet presAssocID="{400A1FE6-79B1-4F43-B39C-DB076B02D867}" presName="imgShp" presStyleLbl="fgImgPlace1" presStyleIdx="0" presStyleCnt="3" custLinFactNeighborX="-39985" custLinFactNeighborY="927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D6EB1C9-EAB8-41DC-B2F1-D311F7BD4110}" type="pres">
      <dgm:prSet presAssocID="{400A1FE6-79B1-4F43-B39C-DB076B02D867}" presName="txShp" presStyleLbl="node1" presStyleIdx="0" presStyleCnt="3" custScaleX="134865" custScaleY="139850" custLinFactNeighborX="5070" custLinFactNeighborY="13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386A7-25C0-48DC-9856-7C96B1D9B6DC}" type="pres">
      <dgm:prSet presAssocID="{D99152EF-AD47-4B34-9B1B-6AA19A1C73F2}" presName="spacing" presStyleCnt="0"/>
      <dgm:spPr/>
    </dgm:pt>
    <dgm:pt modelId="{76DEB102-2B66-4EBA-A2F0-56EE4A436CBB}" type="pres">
      <dgm:prSet presAssocID="{6DC9DE30-4A25-4F85-A31D-A82F87895628}" presName="composite" presStyleCnt="0"/>
      <dgm:spPr/>
    </dgm:pt>
    <dgm:pt modelId="{0E1DDF91-4D89-4108-BDF5-747E8DD2C6E8}" type="pres">
      <dgm:prSet presAssocID="{6DC9DE30-4A25-4F85-A31D-A82F87895628}" presName="imgShp" presStyleLbl="fgImgPlace1" presStyleIdx="1" presStyleCnt="3" custLinFactNeighborX="-32848" custLinFactNeighborY="647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9C93DA0-54A0-4F14-AE50-FC101D35577A}" type="pres">
      <dgm:prSet presAssocID="{6DC9DE30-4A25-4F85-A31D-A82F87895628}" presName="txShp" presStyleLbl="node1" presStyleIdx="1" presStyleCnt="3" custScaleX="130757" custLinFactNeighborX="7339" custLinFactNeighborY="7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AF2D1-12C9-41A8-AD2F-914FE3C3151E}" type="pres">
      <dgm:prSet presAssocID="{6E9B76C3-6B3A-4EEB-917D-0E8BA4393558}" presName="spacing" presStyleCnt="0"/>
      <dgm:spPr/>
    </dgm:pt>
    <dgm:pt modelId="{E51B92B1-4682-4D87-91A5-00B0C31F5680}" type="pres">
      <dgm:prSet presAssocID="{F342D1B4-6B8B-4C59-A76D-85D3B5F78CD9}" presName="composite" presStyleCnt="0"/>
      <dgm:spPr/>
    </dgm:pt>
    <dgm:pt modelId="{BA649C1F-F43F-4656-8F87-548AE2A10158}" type="pres">
      <dgm:prSet presAssocID="{F342D1B4-6B8B-4C59-A76D-85D3B5F78CD9}" presName="imgShp" presStyleLbl="fgImgPlace1" presStyleIdx="2" presStyleCnt="3" custLinFactNeighborX="-32192" custLinFactNeighborY="-605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5A5FC94-DAD6-4D28-89B0-4650C58F0A85}" type="pres">
      <dgm:prSet presAssocID="{F342D1B4-6B8B-4C59-A76D-85D3B5F78CD9}" presName="txShp" presStyleLbl="node1" presStyleIdx="2" presStyleCnt="3" custScaleX="127087" custLinFactNeighborX="9461" custLinFactNeighborY="-7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F26FEB-2748-41B4-9824-7E15F0CB6934}" srcId="{02542075-26DC-4132-9E8D-4EEC0DA5BF34}" destId="{400A1FE6-79B1-4F43-B39C-DB076B02D867}" srcOrd="0" destOrd="0" parTransId="{CC4DB59E-F73E-4176-9F38-711172E81E19}" sibTransId="{D99152EF-AD47-4B34-9B1B-6AA19A1C73F2}"/>
    <dgm:cxn modelId="{26FB6EB2-A642-4406-8514-2B7E398CAF3D}" type="presOf" srcId="{02542075-26DC-4132-9E8D-4EEC0DA5BF34}" destId="{A43527E3-3F15-4BC2-A159-634E19F44572}" srcOrd="0" destOrd="0" presId="urn:microsoft.com/office/officeart/2005/8/layout/vList3#1"/>
    <dgm:cxn modelId="{9ABC6A94-8771-49A1-B3BE-D77D60745198}" srcId="{02542075-26DC-4132-9E8D-4EEC0DA5BF34}" destId="{6DC9DE30-4A25-4F85-A31D-A82F87895628}" srcOrd="1" destOrd="0" parTransId="{A2780361-B2E1-4D8F-89CB-51B4C55202FA}" sibTransId="{6E9B76C3-6B3A-4EEB-917D-0E8BA4393558}"/>
    <dgm:cxn modelId="{091AA91C-830A-4C56-A927-887F87A9F0B2}" type="presOf" srcId="{6DC9DE30-4A25-4F85-A31D-A82F87895628}" destId="{D9C93DA0-54A0-4F14-AE50-FC101D35577A}" srcOrd="0" destOrd="0" presId="urn:microsoft.com/office/officeart/2005/8/layout/vList3#1"/>
    <dgm:cxn modelId="{74E89D26-D0F6-4E0B-9E95-8B4979C2CAE0}" type="presOf" srcId="{F342D1B4-6B8B-4C59-A76D-85D3B5F78CD9}" destId="{75A5FC94-DAD6-4D28-89B0-4650C58F0A85}" srcOrd="0" destOrd="0" presId="urn:microsoft.com/office/officeart/2005/8/layout/vList3#1"/>
    <dgm:cxn modelId="{1C36A84B-8FB7-4F68-961A-F95D7FDFCBFC}" type="presOf" srcId="{400A1FE6-79B1-4F43-B39C-DB076B02D867}" destId="{3D6EB1C9-EAB8-41DC-B2F1-D311F7BD4110}" srcOrd="0" destOrd="0" presId="urn:microsoft.com/office/officeart/2005/8/layout/vList3#1"/>
    <dgm:cxn modelId="{8BC51BC4-3322-4B27-A960-6FCEAE065D85}" srcId="{02542075-26DC-4132-9E8D-4EEC0DA5BF34}" destId="{F342D1B4-6B8B-4C59-A76D-85D3B5F78CD9}" srcOrd="2" destOrd="0" parTransId="{87FF7F7C-F548-4F1A-BB89-AAD26D604D71}" sibTransId="{17DF0ACE-EADE-48C1-8F24-D06EFB6E1D64}"/>
    <dgm:cxn modelId="{5DC9A6EF-2A2D-4D87-9250-9D67A63B66F2}" type="presParOf" srcId="{A43527E3-3F15-4BC2-A159-634E19F44572}" destId="{8651A41F-3C69-4573-8F70-E07905D52A69}" srcOrd="0" destOrd="0" presId="urn:microsoft.com/office/officeart/2005/8/layout/vList3#1"/>
    <dgm:cxn modelId="{E9B461F8-8A7F-4AA6-87DF-ADD71163933C}" type="presParOf" srcId="{8651A41F-3C69-4573-8F70-E07905D52A69}" destId="{ED14B2B9-AB8B-4693-BBFE-9A5F6F143560}" srcOrd="0" destOrd="0" presId="urn:microsoft.com/office/officeart/2005/8/layout/vList3#1"/>
    <dgm:cxn modelId="{843E66B7-FFE7-4D75-8C16-5D451A82CC05}" type="presParOf" srcId="{8651A41F-3C69-4573-8F70-E07905D52A69}" destId="{3D6EB1C9-EAB8-41DC-B2F1-D311F7BD4110}" srcOrd="1" destOrd="0" presId="urn:microsoft.com/office/officeart/2005/8/layout/vList3#1"/>
    <dgm:cxn modelId="{5660B686-7141-40F6-93B0-0D9004F2F1B5}" type="presParOf" srcId="{A43527E3-3F15-4BC2-A159-634E19F44572}" destId="{879386A7-25C0-48DC-9856-7C96B1D9B6DC}" srcOrd="1" destOrd="0" presId="urn:microsoft.com/office/officeart/2005/8/layout/vList3#1"/>
    <dgm:cxn modelId="{22F5A41B-4607-4627-85B8-D447428DB6B6}" type="presParOf" srcId="{A43527E3-3F15-4BC2-A159-634E19F44572}" destId="{76DEB102-2B66-4EBA-A2F0-56EE4A436CBB}" srcOrd="2" destOrd="0" presId="urn:microsoft.com/office/officeart/2005/8/layout/vList3#1"/>
    <dgm:cxn modelId="{D37F411A-98A6-459F-8023-0A7F7AF2CC25}" type="presParOf" srcId="{76DEB102-2B66-4EBA-A2F0-56EE4A436CBB}" destId="{0E1DDF91-4D89-4108-BDF5-747E8DD2C6E8}" srcOrd="0" destOrd="0" presId="urn:microsoft.com/office/officeart/2005/8/layout/vList3#1"/>
    <dgm:cxn modelId="{CC1C097E-0A7D-4FA4-8114-00A10E267666}" type="presParOf" srcId="{76DEB102-2B66-4EBA-A2F0-56EE4A436CBB}" destId="{D9C93DA0-54A0-4F14-AE50-FC101D35577A}" srcOrd="1" destOrd="0" presId="urn:microsoft.com/office/officeart/2005/8/layout/vList3#1"/>
    <dgm:cxn modelId="{F3EF57FC-C1EB-46C8-9BB8-C3A73310100D}" type="presParOf" srcId="{A43527E3-3F15-4BC2-A159-634E19F44572}" destId="{6FAAF2D1-12C9-41A8-AD2F-914FE3C3151E}" srcOrd="3" destOrd="0" presId="urn:microsoft.com/office/officeart/2005/8/layout/vList3#1"/>
    <dgm:cxn modelId="{5FFF3535-D8B5-40FF-9A78-8F3697C2BC71}" type="presParOf" srcId="{A43527E3-3F15-4BC2-A159-634E19F44572}" destId="{E51B92B1-4682-4D87-91A5-00B0C31F5680}" srcOrd="4" destOrd="0" presId="urn:microsoft.com/office/officeart/2005/8/layout/vList3#1"/>
    <dgm:cxn modelId="{81D3E16E-0CB0-4941-A28C-A2A610E5015E}" type="presParOf" srcId="{E51B92B1-4682-4D87-91A5-00B0C31F5680}" destId="{BA649C1F-F43F-4656-8F87-548AE2A10158}" srcOrd="0" destOrd="0" presId="urn:microsoft.com/office/officeart/2005/8/layout/vList3#1"/>
    <dgm:cxn modelId="{1BE6C4B2-CED2-4B57-8E73-3DC18E9B2BB6}" type="presParOf" srcId="{E51B92B1-4682-4D87-91A5-00B0C31F5680}" destId="{75A5FC94-DAD6-4D28-89B0-4650C58F0A8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F4BDCB9-03E5-42B8-9BF8-510287FF5B2D}" type="doc">
      <dgm:prSet loTypeId="urn:microsoft.com/office/officeart/2005/8/layout/arrow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3A66F9-1CB7-468D-B96A-4244EC18B6BD}">
      <dgm:prSet custT="1"/>
      <dgm:spPr/>
      <dgm:t>
        <a:bodyPr/>
        <a:lstStyle/>
        <a:p>
          <a:pPr rtl="0"/>
          <a:r>
            <a:rPr lang="ru-RU" sz="1800" dirty="0" smtClean="0">
              <a:solidFill>
                <a:srgbClr val="FF0000"/>
              </a:solidFill>
            </a:rPr>
            <a:t>Пересмотр инструкций должен производиться </a:t>
          </a:r>
          <a:endParaRPr lang="ru-RU" sz="1800" dirty="0">
            <a:solidFill>
              <a:srgbClr val="FF0000"/>
            </a:solidFill>
          </a:endParaRPr>
        </a:p>
      </dgm:t>
    </dgm:pt>
    <dgm:pt modelId="{5CB97491-6962-4BD8-8215-18A839B112F0}" type="parTrans" cxnId="{CA9F936C-2864-461F-8CBA-598717D07AF4}">
      <dgm:prSet/>
      <dgm:spPr/>
      <dgm:t>
        <a:bodyPr/>
        <a:lstStyle/>
        <a:p>
          <a:endParaRPr lang="ru-RU"/>
        </a:p>
      </dgm:t>
    </dgm:pt>
    <dgm:pt modelId="{A0787CBD-2A86-428C-B71B-82B845238CD9}" type="sibTrans" cxnId="{CA9F936C-2864-461F-8CBA-598717D07AF4}">
      <dgm:prSet/>
      <dgm:spPr/>
      <dgm:t>
        <a:bodyPr/>
        <a:lstStyle/>
        <a:p>
          <a:endParaRPr lang="ru-RU"/>
        </a:p>
      </dgm:t>
    </dgm:pt>
    <dgm:pt modelId="{04F85D37-292C-4A01-95A0-D92AC173CD22}">
      <dgm:prSet custT="1"/>
      <dgm:spPr/>
      <dgm:t>
        <a:bodyPr/>
        <a:lstStyle/>
        <a:p>
          <a:pPr rtl="0"/>
          <a:r>
            <a:rPr lang="ru-RU" sz="1800" dirty="0" smtClean="0">
              <a:solidFill>
                <a:srgbClr val="FF0000"/>
              </a:solidFill>
            </a:rPr>
            <a:t>не реже одного раза в 5 лет</a:t>
          </a:r>
          <a:endParaRPr lang="ru-RU" sz="1800" dirty="0">
            <a:solidFill>
              <a:srgbClr val="FF0000"/>
            </a:solidFill>
          </a:endParaRPr>
        </a:p>
      </dgm:t>
    </dgm:pt>
    <dgm:pt modelId="{10ED65D8-B8A8-41DF-8A66-CA3C40126C7F}" type="parTrans" cxnId="{FA167447-585F-43D3-991A-88E02E19F960}">
      <dgm:prSet/>
      <dgm:spPr/>
      <dgm:t>
        <a:bodyPr/>
        <a:lstStyle/>
        <a:p>
          <a:endParaRPr lang="ru-RU"/>
        </a:p>
      </dgm:t>
    </dgm:pt>
    <dgm:pt modelId="{B4E402CD-67F1-4CED-9764-444FC1E3640F}" type="sibTrans" cxnId="{FA167447-585F-43D3-991A-88E02E19F960}">
      <dgm:prSet/>
      <dgm:spPr/>
      <dgm:t>
        <a:bodyPr/>
        <a:lstStyle/>
        <a:p>
          <a:endParaRPr lang="ru-RU"/>
        </a:p>
      </dgm:t>
    </dgm:pt>
    <dgm:pt modelId="{6FC31F3A-9189-4223-8B28-D451B6FB5597}" type="pres">
      <dgm:prSet presAssocID="{8F4BDCB9-03E5-42B8-9BF8-510287FF5B2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1A42DF-78AC-489C-A092-F22005A21196}" type="pres">
      <dgm:prSet presAssocID="{8F4BDCB9-03E5-42B8-9BF8-510287FF5B2D}" presName="divider" presStyleLbl="fgShp" presStyleIdx="0" presStyleCnt="1"/>
      <dgm:spPr/>
    </dgm:pt>
    <dgm:pt modelId="{0473AE03-C503-4C19-BD5A-DA188B41B4FF}" type="pres">
      <dgm:prSet presAssocID="{F13A66F9-1CB7-468D-B96A-4244EC18B6BD}" presName="downArrow" presStyleLbl="node1" presStyleIdx="0" presStyleCnt="2"/>
      <dgm:spPr/>
    </dgm:pt>
    <dgm:pt modelId="{C339EEEC-85BD-4C52-9F55-833D56E54106}" type="pres">
      <dgm:prSet presAssocID="{F13A66F9-1CB7-468D-B96A-4244EC18B6BD}" presName="downArrowText" presStyleLbl="revTx" presStyleIdx="0" presStyleCnt="2" custScaleX="159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37186-B763-40ED-97D1-879065A5CE59}" type="pres">
      <dgm:prSet presAssocID="{04F85D37-292C-4A01-95A0-D92AC173CD22}" presName="upArrow" presStyleLbl="node1" presStyleIdx="1" presStyleCnt="2"/>
      <dgm:spPr/>
    </dgm:pt>
    <dgm:pt modelId="{0F94D5B0-BB30-4D06-ABCE-7C180D134104}" type="pres">
      <dgm:prSet presAssocID="{04F85D37-292C-4A01-95A0-D92AC173CD22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01F5C0-DAAF-4CDE-9F4F-108B2D77BD6C}" type="presOf" srcId="{8F4BDCB9-03E5-42B8-9BF8-510287FF5B2D}" destId="{6FC31F3A-9189-4223-8B28-D451B6FB5597}" srcOrd="0" destOrd="0" presId="urn:microsoft.com/office/officeart/2005/8/layout/arrow3"/>
    <dgm:cxn modelId="{AC2187F7-CEB8-4AF5-9018-8CFD63D2005C}" type="presOf" srcId="{04F85D37-292C-4A01-95A0-D92AC173CD22}" destId="{0F94D5B0-BB30-4D06-ABCE-7C180D134104}" srcOrd="0" destOrd="0" presId="urn:microsoft.com/office/officeart/2005/8/layout/arrow3"/>
    <dgm:cxn modelId="{FA167447-585F-43D3-991A-88E02E19F960}" srcId="{8F4BDCB9-03E5-42B8-9BF8-510287FF5B2D}" destId="{04F85D37-292C-4A01-95A0-D92AC173CD22}" srcOrd="1" destOrd="0" parTransId="{10ED65D8-B8A8-41DF-8A66-CA3C40126C7F}" sibTransId="{B4E402CD-67F1-4CED-9764-444FC1E3640F}"/>
    <dgm:cxn modelId="{CA9F936C-2864-461F-8CBA-598717D07AF4}" srcId="{8F4BDCB9-03E5-42B8-9BF8-510287FF5B2D}" destId="{F13A66F9-1CB7-468D-B96A-4244EC18B6BD}" srcOrd="0" destOrd="0" parTransId="{5CB97491-6962-4BD8-8215-18A839B112F0}" sibTransId="{A0787CBD-2A86-428C-B71B-82B845238CD9}"/>
    <dgm:cxn modelId="{AA518B8C-009F-4900-8A5A-6F2FAB93FDCD}" type="presOf" srcId="{F13A66F9-1CB7-468D-B96A-4244EC18B6BD}" destId="{C339EEEC-85BD-4C52-9F55-833D56E54106}" srcOrd="0" destOrd="0" presId="urn:microsoft.com/office/officeart/2005/8/layout/arrow3"/>
    <dgm:cxn modelId="{390A2163-1CE7-4C7D-8035-1537D9C2E677}" type="presParOf" srcId="{6FC31F3A-9189-4223-8B28-D451B6FB5597}" destId="{E11A42DF-78AC-489C-A092-F22005A21196}" srcOrd="0" destOrd="0" presId="urn:microsoft.com/office/officeart/2005/8/layout/arrow3"/>
    <dgm:cxn modelId="{6CBA3F0C-1D8E-4B87-AA8A-78FDCCF41A45}" type="presParOf" srcId="{6FC31F3A-9189-4223-8B28-D451B6FB5597}" destId="{0473AE03-C503-4C19-BD5A-DA188B41B4FF}" srcOrd="1" destOrd="0" presId="urn:microsoft.com/office/officeart/2005/8/layout/arrow3"/>
    <dgm:cxn modelId="{91B3AC3D-22B1-4A9F-859A-17467077DA5C}" type="presParOf" srcId="{6FC31F3A-9189-4223-8B28-D451B6FB5597}" destId="{C339EEEC-85BD-4C52-9F55-833D56E54106}" srcOrd="2" destOrd="0" presId="urn:microsoft.com/office/officeart/2005/8/layout/arrow3"/>
    <dgm:cxn modelId="{FA3155DF-B05B-4875-8E2C-B3841408087F}" type="presParOf" srcId="{6FC31F3A-9189-4223-8B28-D451B6FB5597}" destId="{09F37186-B763-40ED-97D1-879065A5CE59}" srcOrd="3" destOrd="0" presId="urn:microsoft.com/office/officeart/2005/8/layout/arrow3"/>
    <dgm:cxn modelId="{5D642F25-952B-4B2A-B194-EB9CDCB303B5}" type="presParOf" srcId="{6FC31F3A-9189-4223-8B28-D451B6FB5597}" destId="{0F94D5B0-BB30-4D06-ABCE-7C180D13410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A954221-CDC0-4834-A23C-7105B532B7FE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096FD4-4D21-4C4F-B7BB-E224883BE9BB}">
      <dgm:prSet/>
      <dgm:spPr/>
      <dgm:t>
        <a:bodyPr/>
        <a:lstStyle/>
        <a:p>
          <a:pPr rtl="0"/>
          <a:r>
            <a:rPr lang="ru-RU" dirty="0" smtClean="0"/>
            <a:t>Инструкции по охране труда корректируются в случаях:</a:t>
          </a:r>
          <a:endParaRPr lang="ru-RU" dirty="0"/>
        </a:p>
      </dgm:t>
    </dgm:pt>
    <dgm:pt modelId="{0F0D136D-BCF6-423C-85A0-A5DB4C8EA1FC}" type="parTrans" cxnId="{1B2E1421-7CD8-4CD5-AF64-D8FC2A51BC7C}">
      <dgm:prSet/>
      <dgm:spPr/>
      <dgm:t>
        <a:bodyPr/>
        <a:lstStyle/>
        <a:p>
          <a:endParaRPr lang="ru-RU"/>
        </a:p>
      </dgm:t>
    </dgm:pt>
    <dgm:pt modelId="{E10450DB-32D9-41BF-8A47-3E0A05D8FA44}" type="sibTrans" cxnId="{1B2E1421-7CD8-4CD5-AF64-D8FC2A51BC7C}">
      <dgm:prSet/>
      <dgm:spPr/>
      <dgm:t>
        <a:bodyPr/>
        <a:lstStyle/>
        <a:p>
          <a:endParaRPr lang="ru-RU"/>
        </a:p>
      </dgm:t>
    </dgm:pt>
    <dgm:pt modelId="{84E0E85A-9529-40C3-BC5F-1DD3F3E319FC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изменения или внедрения нового технологического процесса;</a:t>
          </a:r>
          <a:endParaRPr lang="ru-RU" sz="1500" dirty="0">
            <a:solidFill>
              <a:srgbClr val="4E6FA4"/>
            </a:solidFill>
          </a:endParaRPr>
        </a:p>
      </dgm:t>
    </dgm:pt>
    <dgm:pt modelId="{EB90E38C-C59C-401C-8F9F-6629A04D0486}" type="parTrans" cxnId="{7A4A5544-AC37-488D-B6AA-01C5E1A2BD67}">
      <dgm:prSet/>
      <dgm:spPr/>
      <dgm:t>
        <a:bodyPr/>
        <a:lstStyle/>
        <a:p>
          <a:endParaRPr lang="ru-RU"/>
        </a:p>
      </dgm:t>
    </dgm:pt>
    <dgm:pt modelId="{22C907D9-FC79-46FA-BA06-6F6A1238F65E}" type="sibTrans" cxnId="{7A4A5544-AC37-488D-B6AA-01C5E1A2BD67}">
      <dgm:prSet/>
      <dgm:spPr/>
      <dgm:t>
        <a:bodyPr/>
        <a:lstStyle/>
        <a:p>
          <a:endParaRPr lang="ru-RU"/>
        </a:p>
      </dgm:t>
    </dgm:pt>
    <dgm:pt modelId="{DC99C0E1-AE98-4C33-8721-260BD29B88D2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установки нового или модернизации действующего оборудования;</a:t>
          </a:r>
          <a:endParaRPr lang="ru-RU" sz="1500" dirty="0">
            <a:solidFill>
              <a:srgbClr val="4E6FA4"/>
            </a:solidFill>
          </a:endParaRPr>
        </a:p>
      </dgm:t>
    </dgm:pt>
    <dgm:pt modelId="{67FCC5C0-0957-47F5-8409-1E7C98473B80}" type="parTrans" cxnId="{A4E08EC6-0C1E-4B1A-B07A-8E7ABAFB4065}">
      <dgm:prSet/>
      <dgm:spPr/>
      <dgm:t>
        <a:bodyPr/>
        <a:lstStyle/>
        <a:p>
          <a:endParaRPr lang="ru-RU"/>
        </a:p>
      </dgm:t>
    </dgm:pt>
    <dgm:pt modelId="{98272465-E224-4385-9DEC-0E8BB91D0673}" type="sibTrans" cxnId="{A4E08EC6-0C1E-4B1A-B07A-8E7ABAFB4065}">
      <dgm:prSet/>
      <dgm:spPr/>
      <dgm:t>
        <a:bodyPr/>
        <a:lstStyle/>
        <a:p>
          <a:endParaRPr lang="ru-RU"/>
        </a:p>
      </dgm:t>
    </dgm:pt>
    <dgm:pt modelId="{3CB4FB48-71AE-4D63-9864-4C56ECE1C4B6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внедрения новых материалов;</a:t>
          </a:r>
          <a:endParaRPr lang="ru-RU" sz="1500" dirty="0">
            <a:solidFill>
              <a:srgbClr val="4E6FA4"/>
            </a:solidFill>
          </a:endParaRPr>
        </a:p>
      </dgm:t>
    </dgm:pt>
    <dgm:pt modelId="{B8A29775-A28F-4970-BEEF-9A0B397E4866}" type="parTrans" cxnId="{035359D1-A7E6-4AB3-A0DE-A59881768045}">
      <dgm:prSet/>
      <dgm:spPr/>
      <dgm:t>
        <a:bodyPr/>
        <a:lstStyle/>
        <a:p>
          <a:endParaRPr lang="ru-RU"/>
        </a:p>
      </dgm:t>
    </dgm:pt>
    <dgm:pt modelId="{3F689DC5-530F-4179-9899-E70A19EB5966}" type="sibTrans" cxnId="{035359D1-A7E6-4AB3-A0DE-A59881768045}">
      <dgm:prSet/>
      <dgm:spPr/>
      <dgm:t>
        <a:bodyPr/>
        <a:lstStyle/>
        <a:p>
          <a:endParaRPr lang="ru-RU"/>
        </a:p>
      </dgm:t>
    </dgm:pt>
    <dgm:pt modelId="{68B15310-2276-4EEE-81D2-60CF3D418FD0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изменения условий труда;</a:t>
          </a:r>
          <a:endParaRPr lang="ru-RU" sz="1500" dirty="0">
            <a:solidFill>
              <a:srgbClr val="4E6FA4"/>
            </a:solidFill>
          </a:endParaRPr>
        </a:p>
      </dgm:t>
    </dgm:pt>
    <dgm:pt modelId="{8975C7CD-309D-48C2-9DC5-422EE2550D1C}" type="parTrans" cxnId="{353CA195-01FC-4CE9-BE59-084C362E6DCC}">
      <dgm:prSet/>
      <dgm:spPr/>
      <dgm:t>
        <a:bodyPr/>
        <a:lstStyle/>
        <a:p>
          <a:endParaRPr lang="ru-RU"/>
        </a:p>
      </dgm:t>
    </dgm:pt>
    <dgm:pt modelId="{1A715315-677A-40E3-A27E-DE214A6A365D}" type="sibTrans" cxnId="{353CA195-01FC-4CE9-BE59-084C362E6DCC}">
      <dgm:prSet/>
      <dgm:spPr/>
      <dgm:t>
        <a:bodyPr/>
        <a:lstStyle/>
        <a:p>
          <a:endParaRPr lang="ru-RU"/>
        </a:p>
      </dgm:t>
    </dgm:pt>
    <dgm:pt modelId="{840E0C11-1420-45BA-97BD-E8C59F197A12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роста случаев производственного травматизма, аварий, катастроф;</a:t>
          </a:r>
          <a:endParaRPr lang="ru-RU" sz="1500" dirty="0">
            <a:solidFill>
              <a:srgbClr val="4E6FA4"/>
            </a:solidFill>
          </a:endParaRPr>
        </a:p>
      </dgm:t>
    </dgm:pt>
    <dgm:pt modelId="{365833E5-2F60-499A-A522-7ADD3EEE39C9}" type="parTrans" cxnId="{D9D3991C-4A65-4003-BD3B-62C6ECB1D2D8}">
      <dgm:prSet/>
      <dgm:spPr/>
      <dgm:t>
        <a:bodyPr/>
        <a:lstStyle/>
        <a:p>
          <a:endParaRPr lang="ru-RU"/>
        </a:p>
      </dgm:t>
    </dgm:pt>
    <dgm:pt modelId="{240C85B7-97CE-4359-BAA9-21BBEF7B9AB9}" type="sibTrans" cxnId="{D9D3991C-4A65-4003-BD3B-62C6ECB1D2D8}">
      <dgm:prSet/>
      <dgm:spPr/>
      <dgm:t>
        <a:bodyPr/>
        <a:lstStyle/>
        <a:p>
          <a:endParaRPr lang="ru-RU"/>
        </a:p>
      </dgm:t>
    </dgm:pt>
    <dgm:pt modelId="{94D5A0C9-B161-4F55-B6FF-2AF7839C57BD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изменения действующих государственных нормативных требований охраны труда</a:t>
          </a:r>
          <a:endParaRPr lang="ru-RU" sz="1500" dirty="0">
            <a:solidFill>
              <a:srgbClr val="4E6FA4"/>
            </a:solidFill>
          </a:endParaRPr>
        </a:p>
      </dgm:t>
    </dgm:pt>
    <dgm:pt modelId="{C838813E-762F-4BA6-A85A-B15EC3102F46}" type="parTrans" cxnId="{5D67AE20-C249-442B-BC92-7D223061B635}">
      <dgm:prSet/>
      <dgm:spPr/>
      <dgm:t>
        <a:bodyPr/>
        <a:lstStyle/>
        <a:p>
          <a:endParaRPr lang="ru-RU"/>
        </a:p>
      </dgm:t>
    </dgm:pt>
    <dgm:pt modelId="{E1E41643-16C0-4376-9DAD-4AD977D18C49}" type="sibTrans" cxnId="{5D67AE20-C249-442B-BC92-7D223061B635}">
      <dgm:prSet/>
      <dgm:spPr/>
      <dgm:t>
        <a:bodyPr/>
        <a:lstStyle/>
        <a:p>
          <a:endParaRPr lang="ru-RU"/>
        </a:p>
      </dgm:t>
    </dgm:pt>
    <dgm:pt modelId="{5BA667BD-7DA2-4E85-BF9D-E703CB06E034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пересмотра межотраслевых </a:t>
          </a:r>
          <a:r>
            <a:rPr lang="ru-RU" sz="1500" dirty="0" smtClean="0">
              <a:solidFill>
                <a:srgbClr val="4E6FA4"/>
              </a:solidFill>
            </a:rPr>
            <a:t>или </a:t>
          </a:r>
          <a:r>
            <a:rPr lang="ru-RU" sz="1500" dirty="0" smtClean="0">
              <a:solidFill>
                <a:srgbClr val="4E6FA4"/>
              </a:solidFill>
            </a:rPr>
            <a:t>отраслевых правил и типовых инструкций по охране труда; </a:t>
          </a:r>
          <a:endParaRPr lang="ru-RU" sz="1500" dirty="0">
            <a:solidFill>
              <a:srgbClr val="4E6FA4"/>
            </a:solidFill>
          </a:endParaRPr>
        </a:p>
      </dgm:t>
    </dgm:pt>
    <dgm:pt modelId="{29B9CAEC-DB5E-4EA9-BFC5-5C6758C5C901}" type="parTrans" cxnId="{5E9CA542-36E0-429F-9AC3-4014DC578111}">
      <dgm:prSet/>
      <dgm:spPr/>
      <dgm:t>
        <a:bodyPr/>
        <a:lstStyle/>
        <a:p>
          <a:endParaRPr lang="ru-RU"/>
        </a:p>
      </dgm:t>
    </dgm:pt>
    <dgm:pt modelId="{3C765C67-EECD-47A9-9BBD-AD93B272FC61}" type="sibTrans" cxnId="{5E9CA542-36E0-429F-9AC3-4014DC578111}">
      <dgm:prSet/>
      <dgm:spPr/>
      <dgm:t>
        <a:bodyPr/>
        <a:lstStyle/>
        <a:p>
          <a:endParaRPr lang="ru-RU"/>
        </a:p>
      </dgm:t>
    </dgm:pt>
    <dgm:pt modelId="{0A633BED-C388-47A4-8C07-4C9674FFEB05}">
      <dgm:prSet custT="1"/>
      <dgm:spPr/>
      <dgm:t>
        <a:bodyPr/>
        <a:lstStyle/>
        <a:p>
          <a:pPr rtl="0"/>
          <a:r>
            <a:rPr lang="ru-RU" sz="1500" dirty="0" smtClean="0">
              <a:solidFill>
                <a:srgbClr val="4E6FA4"/>
              </a:solidFill>
            </a:rPr>
            <a:t>требования представителей органов исполнительной власти субъектов Российской Федерации в области охраны труда или органов федеральной инспекции труда.</a:t>
          </a:r>
          <a:endParaRPr lang="ru-RU" sz="1500" dirty="0">
            <a:solidFill>
              <a:srgbClr val="4E6FA4"/>
            </a:solidFill>
          </a:endParaRPr>
        </a:p>
      </dgm:t>
    </dgm:pt>
    <dgm:pt modelId="{A005D07C-1D9B-46CA-8138-C49B2B0D79A2}" type="parTrans" cxnId="{FB3CF5F7-BB56-4433-A32C-CDA0721E2073}">
      <dgm:prSet/>
      <dgm:spPr/>
      <dgm:t>
        <a:bodyPr/>
        <a:lstStyle/>
        <a:p>
          <a:endParaRPr lang="ru-RU"/>
        </a:p>
      </dgm:t>
    </dgm:pt>
    <dgm:pt modelId="{997E2C5D-6A0D-4246-B9C7-410629099E2F}" type="sibTrans" cxnId="{FB3CF5F7-BB56-4433-A32C-CDA0721E2073}">
      <dgm:prSet/>
      <dgm:spPr/>
      <dgm:t>
        <a:bodyPr/>
        <a:lstStyle/>
        <a:p>
          <a:endParaRPr lang="ru-RU"/>
        </a:p>
      </dgm:t>
    </dgm:pt>
    <dgm:pt modelId="{21998B77-FE7F-454B-9F21-728A5E853B14}" type="pres">
      <dgm:prSet presAssocID="{2A954221-CDC0-4834-A23C-7105B532B7F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042E75-3BFE-4304-AD33-F77B3246A334}" type="pres">
      <dgm:prSet presAssocID="{41096FD4-4D21-4C4F-B7BB-E224883BE9BB}" presName="composite" presStyleCnt="0"/>
      <dgm:spPr/>
    </dgm:pt>
    <dgm:pt modelId="{ED254435-1AB2-479A-8B1B-26A60E80AF12}" type="pres">
      <dgm:prSet presAssocID="{41096FD4-4D21-4C4F-B7BB-E224883BE9BB}" presName="parentText" presStyleLbl="alignNode1" presStyleIdx="0" presStyleCnt="1" custAng="0" custLinFactNeighborX="816" custLinFactNeighborY="-207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B10-34BE-4662-9815-43500C5EA3D8}" type="pres">
      <dgm:prSet presAssocID="{41096FD4-4D21-4C4F-B7BB-E224883BE9BB}" presName="descendantText" presStyleLbl="alignAcc1" presStyleIdx="0" presStyleCnt="1" custScaleX="96785" custScaleY="169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F8AC4-F2E1-457E-B785-9EF3CD243DE9}" type="presOf" srcId="{5BA667BD-7DA2-4E85-BF9D-E703CB06E034}" destId="{C34B7B10-34BE-4662-9815-43500C5EA3D8}" srcOrd="0" destOrd="6" presId="urn:microsoft.com/office/officeart/2005/8/layout/chevron2"/>
    <dgm:cxn modelId="{360787F7-E0BA-4DA3-8AFF-362960A74195}" type="presOf" srcId="{84E0E85A-9529-40C3-BC5F-1DD3F3E319FC}" destId="{C34B7B10-34BE-4662-9815-43500C5EA3D8}" srcOrd="0" destOrd="0" presId="urn:microsoft.com/office/officeart/2005/8/layout/chevron2"/>
    <dgm:cxn modelId="{1B2E1421-7CD8-4CD5-AF64-D8FC2A51BC7C}" srcId="{2A954221-CDC0-4834-A23C-7105B532B7FE}" destId="{41096FD4-4D21-4C4F-B7BB-E224883BE9BB}" srcOrd="0" destOrd="0" parTransId="{0F0D136D-BCF6-423C-85A0-A5DB4C8EA1FC}" sibTransId="{E10450DB-32D9-41BF-8A47-3E0A05D8FA44}"/>
    <dgm:cxn modelId="{1EC5E605-5538-468B-BCB7-98A471C2A13F}" type="presOf" srcId="{840E0C11-1420-45BA-97BD-E8C59F197A12}" destId="{C34B7B10-34BE-4662-9815-43500C5EA3D8}" srcOrd="0" destOrd="4" presId="urn:microsoft.com/office/officeart/2005/8/layout/chevron2"/>
    <dgm:cxn modelId="{FB3CF5F7-BB56-4433-A32C-CDA0721E2073}" srcId="{41096FD4-4D21-4C4F-B7BB-E224883BE9BB}" destId="{0A633BED-C388-47A4-8C07-4C9674FFEB05}" srcOrd="7" destOrd="0" parTransId="{A005D07C-1D9B-46CA-8138-C49B2B0D79A2}" sibTransId="{997E2C5D-6A0D-4246-B9C7-410629099E2F}"/>
    <dgm:cxn modelId="{714FB4E6-78EE-4C9E-B9CA-E49D2B5CB094}" type="presOf" srcId="{94D5A0C9-B161-4F55-B6FF-2AF7839C57BD}" destId="{C34B7B10-34BE-4662-9815-43500C5EA3D8}" srcOrd="0" destOrd="5" presId="urn:microsoft.com/office/officeart/2005/8/layout/chevron2"/>
    <dgm:cxn modelId="{A4E08EC6-0C1E-4B1A-B07A-8E7ABAFB4065}" srcId="{41096FD4-4D21-4C4F-B7BB-E224883BE9BB}" destId="{DC99C0E1-AE98-4C33-8721-260BD29B88D2}" srcOrd="1" destOrd="0" parTransId="{67FCC5C0-0957-47F5-8409-1E7C98473B80}" sibTransId="{98272465-E224-4385-9DEC-0E8BB91D0673}"/>
    <dgm:cxn modelId="{96C7D7CD-D878-4D7D-B4EF-F139F9E63E30}" type="presOf" srcId="{68B15310-2276-4EEE-81D2-60CF3D418FD0}" destId="{C34B7B10-34BE-4662-9815-43500C5EA3D8}" srcOrd="0" destOrd="3" presId="urn:microsoft.com/office/officeart/2005/8/layout/chevron2"/>
    <dgm:cxn modelId="{BC639E4A-6918-4E19-99B2-681313EAB872}" type="presOf" srcId="{0A633BED-C388-47A4-8C07-4C9674FFEB05}" destId="{C34B7B10-34BE-4662-9815-43500C5EA3D8}" srcOrd="0" destOrd="7" presId="urn:microsoft.com/office/officeart/2005/8/layout/chevron2"/>
    <dgm:cxn modelId="{BB3DB78C-1883-4FD7-BA33-CCB4CDFAB110}" type="presOf" srcId="{3CB4FB48-71AE-4D63-9864-4C56ECE1C4B6}" destId="{C34B7B10-34BE-4662-9815-43500C5EA3D8}" srcOrd="0" destOrd="2" presId="urn:microsoft.com/office/officeart/2005/8/layout/chevron2"/>
    <dgm:cxn modelId="{353CA195-01FC-4CE9-BE59-084C362E6DCC}" srcId="{41096FD4-4D21-4C4F-B7BB-E224883BE9BB}" destId="{68B15310-2276-4EEE-81D2-60CF3D418FD0}" srcOrd="3" destOrd="0" parTransId="{8975C7CD-309D-48C2-9DC5-422EE2550D1C}" sibTransId="{1A715315-677A-40E3-A27E-DE214A6A365D}"/>
    <dgm:cxn modelId="{D9D3991C-4A65-4003-BD3B-62C6ECB1D2D8}" srcId="{41096FD4-4D21-4C4F-B7BB-E224883BE9BB}" destId="{840E0C11-1420-45BA-97BD-E8C59F197A12}" srcOrd="4" destOrd="0" parTransId="{365833E5-2F60-499A-A522-7ADD3EEE39C9}" sibTransId="{240C85B7-97CE-4359-BAA9-21BBEF7B9AB9}"/>
    <dgm:cxn modelId="{B3D9EF01-6FBA-4C51-9A96-460B8DAED8A5}" type="presOf" srcId="{2A954221-CDC0-4834-A23C-7105B532B7FE}" destId="{21998B77-FE7F-454B-9F21-728A5E853B14}" srcOrd="0" destOrd="0" presId="urn:microsoft.com/office/officeart/2005/8/layout/chevron2"/>
    <dgm:cxn modelId="{7A4A5544-AC37-488D-B6AA-01C5E1A2BD67}" srcId="{41096FD4-4D21-4C4F-B7BB-E224883BE9BB}" destId="{84E0E85A-9529-40C3-BC5F-1DD3F3E319FC}" srcOrd="0" destOrd="0" parTransId="{EB90E38C-C59C-401C-8F9F-6629A04D0486}" sibTransId="{22C907D9-FC79-46FA-BA06-6F6A1238F65E}"/>
    <dgm:cxn modelId="{5E9CA542-36E0-429F-9AC3-4014DC578111}" srcId="{41096FD4-4D21-4C4F-B7BB-E224883BE9BB}" destId="{5BA667BD-7DA2-4E85-BF9D-E703CB06E034}" srcOrd="6" destOrd="0" parTransId="{29B9CAEC-DB5E-4EA9-BFC5-5C6758C5C901}" sibTransId="{3C765C67-EECD-47A9-9BBD-AD93B272FC61}"/>
    <dgm:cxn modelId="{035359D1-A7E6-4AB3-A0DE-A59881768045}" srcId="{41096FD4-4D21-4C4F-B7BB-E224883BE9BB}" destId="{3CB4FB48-71AE-4D63-9864-4C56ECE1C4B6}" srcOrd="2" destOrd="0" parTransId="{B8A29775-A28F-4970-BEEF-9A0B397E4866}" sibTransId="{3F689DC5-530F-4179-9899-E70A19EB5966}"/>
    <dgm:cxn modelId="{EA93C6D6-66E0-49FF-ADE7-D923E1897844}" type="presOf" srcId="{41096FD4-4D21-4C4F-B7BB-E224883BE9BB}" destId="{ED254435-1AB2-479A-8B1B-26A60E80AF12}" srcOrd="0" destOrd="0" presId="urn:microsoft.com/office/officeart/2005/8/layout/chevron2"/>
    <dgm:cxn modelId="{5D67AE20-C249-442B-BC92-7D223061B635}" srcId="{41096FD4-4D21-4C4F-B7BB-E224883BE9BB}" destId="{94D5A0C9-B161-4F55-B6FF-2AF7839C57BD}" srcOrd="5" destOrd="0" parTransId="{C838813E-762F-4BA6-A85A-B15EC3102F46}" sibTransId="{E1E41643-16C0-4376-9DAD-4AD977D18C49}"/>
    <dgm:cxn modelId="{64806CF5-FCC0-477A-9146-CF10F0E5FC6B}" type="presOf" srcId="{DC99C0E1-AE98-4C33-8721-260BD29B88D2}" destId="{C34B7B10-34BE-4662-9815-43500C5EA3D8}" srcOrd="0" destOrd="1" presId="urn:microsoft.com/office/officeart/2005/8/layout/chevron2"/>
    <dgm:cxn modelId="{3658FDCB-E4AA-49CE-A260-F53374ECE94A}" type="presParOf" srcId="{21998B77-FE7F-454B-9F21-728A5E853B14}" destId="{7F042E75-3BFE-4304-AD33-F77B3246A334}" srcOrd="0" destOrd="0" presId="urn:microsoft.com/office/officeart/2005/8/layout/chevron2"/>
    <dgm:cxn modelId="{FE6F8994-FF15-4DBE-9104-C80496344AB8}" type="presParOf" srcId="{7F042E75-3BFE-4304-AD33-F77B3246A334}" destId="{ED254435-1AB2-479A-8B1B-26A60E80AF12}" srcOrd="0" destOrd="0" presId="urn:microsoft.com/office/officeart/2005/8/layout/chevron2"/>
    <dgm:cxn modelId="{FDDFE01D-8C88-49E6-8502-C0A12C7284BE}" type="presParOf" srcId="{7F042E75-3BFE-4304-AD33-F77B3246A334}" destId="{C34B7B10-34BE-4662-9815-43500C5EA3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0DD9D0-79A2-4611-8E85-9CC3EE6078BE}" type="doc">
      <dgm:prSet loTypeId="urn:microsoft.com/office/officeart/2009/3/layout/StepUp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9E8E80-967B-49C9-BEA4-EEE108C7361F}">
      <dgm:prSet phldrT="[Текст]"/>
      <dgm:spPr/>
      <dgm:t>
        <a:bodyPr/>
        <a:lstStyle/>
        <a:p>
          <a:r>
            <a:rPr lang="ru-RU" dirty="0" smtClean="0"/>
            <a:t>Необходимость прохождения предварительного специального обучения и (или) инструктажа по охране труда</a:t>
          </a:r>
          <a:endParaRPr lang="ru-RU" dirty="0"/>
        </a:p>
      </dgm:t>
    </dgm:pt>
    <dgm:pt modelId="{92833333-4DF0-4093-8019-E74483599A29}" type="parTrans" cxnId="{B08B127C-62A4-47EF-992E-3A6D51B47965}">
      <dgm:prSet/>
      <dgm:spPr/>
      <dgm:t>
        <a:bodyPr/>
        <a:lstStyle/>
        <a:p>
          <a:endParaRPr lang="ru-RU"/>
        </a:p>
      </dgm:t>
    </dgm:pt>
    <dgm:pt modelId="{83CE7B51-C230-48CE-BD49-A583379C00DD}" type="sibTrans" cxnId="{B08B127C-62A4-47EF-992E-3A6D51B47965}">
      <dgm:prSet/>
      <dgm:spPr/>
      <dgm:t>
        <a:bodyPr/>
        <a:lstStyle/>
        <a:p>
          <a:endParaRPr lang="ru-RU"/>
        </a:p>
      </dgm:t>
    </dgm:pt>
    <dgm:pt modelId="{09B09363-E8A9-4543-8C87-21BCC5E42CA5}">
      <dgm:prSet phldrT="[Текст]"/>
      <dgm:spPr/>
      <dgm:t>
        <a:bodyPr/>
        <a:lstStyle/>
        <a:p>
          <a:r>
            <a:rPr lang="ru-RU" dirty="0" smtClean="0"/>
            <a:t>Наличие определенной квалификации</a:t>
          </a:r>
          <a:endParaRPr lang="ru-RU" dirty="0"/>
        </a:p>
      </dgm:t>
    </dgm:pt>
    <dgm:pt modelId="{1ACC98A6-DBFD-43D8-9100-79211C216F75}" type="parTrans" cxnId="{04CACE4A-FBBF-4483-B262-EBF3A7346377}">
      <dgm:prSet/>
      <dgm:spPr/>
      <dgm:t>
        <a:bodyPr/>
        <a:lstStyle/>
        <a:p>
          <a:endParaRPr lang="ru-RU"/>
        </a:p>
      </dgm:t>
    </dgm:pt>
    <dgm:pt modelId="{88C58C70-1B7E-4853-B390-01422D9E474A}" type="sibTrans" cxnId="{04CACE4A-FBBF-4483-B262-EBF3A7346377}">
      <dgm:prSet/>
      <dgm:spPr/>
      <dgm:t>
        <a:bodyPr/>
        <a:lstStyle/>
        <a:p>
          <a:endParaRPr lang="ru-RU"/>
        </a:p>
      </dgm:t>
    </dgm:pt>
    <dgm:pt modelId="{DECF6C58-6D2B-47D1-8D01-EB30351BE869}">
      <dgm:prSet phldrT="[Текст]"/>
      <dgm:spPr/>
      <dgm:t>
        <a:bodyPr/>
        <a:lstStyle/>
        <a:p>
          <a:r>
            <a:rPr lang="ru-RU" dirty="0" smtClean="0"/>
            <a:t>Возраст лиц, пол, состояние здоровья, необходимость первичного и периодического медицинского освидетельствование  </a:t>
          </a:r>
          <a:endParaRPr lang="ru-RU" dirty="0"/>
        </a:p>
      </dgm:t>
    </dgm:pt>
    <dgm:pt modelId="{828AC19C-EDAB-42B3-8A0E-92B4914D9353}" type="parTrans" cxnId="{D2C33760-492A-40EE-BD53-03C8CFCEAF90}">
      <dgm:prSet/>
      <dgm:spPr/>
      <dgm:t>
        <a:bodyPr/>
        <a:lstStyle/>
        <a:p>
          <a:endParaRPr lang="ru-RU"/>
        </a:p>
      </dgm:t>
    </dgm:pt>
    <dgm:pt modelId="{39B6F30E-8DC6-4F96-8AE3-B2D1F6FB6E4B}" type="sibTrans" cxnId="{D2C33760-492A-40EE-BD53-03C8CFCEAF90}">
      <dgm:prSet/>
      <dgm:spPr/>
      <dgm:t>
        <a:bodyPr/>
        <a:lstStyle/>
        <a:p>
          <a:endParaRPr lang="ru-RU"/>
        </a:p>
      </dgm:t>
    </dgm:pt>
    <dgm:pt modelId="{664608AB-BC34-4DF9-BB33-050578EFF048}" type="pres">
      <dgm:prSet presAssocID="{310DD9D0-79A2-4611-8E85-9CC3EE6078B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780EA86-4117-4FBE-B73D-7E8917C523CC}" type="pres">
      <dgm:prSet presAssocID="{5C9E8E80-967B-49C9-BEA4-EEE108C7361F}" presName="composite" presStyleCnt="0"/>
      <dgm:spPr/>
    </dgm:pt>
    <dgm:pt modelId="{90D1219F-B5AA-491C-893A-B9CD6B80BE12}" type="pres">
      <dgm:prSet presAssocID="{5C9E8E80-967B-49C9-BEA4-EEE108C7361F}" presName="LShape" presStyleLbl="alignNode1" presStyleIdx="0" presStyleCnt="5"/>
      <dgm:spPr/>
    </dgm:pt>
    <dgm:pt modelId="{7B903005-A5AF-4DEE-8462-D23AC72189E9}" type="pres">
      <dgm:prSet presAssocID="{5C9E8E80-967B-49C9-BEA4-EEE108C7361F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B28D6-E456-42B2-A49F-F08A0438F09F}" type="pres">
      <dgm:prSet presAssocID="{5C9E8E80-967B-49C9-BEA4-EEE108C7361F}" presName="Triangle" presStyleLbl="alignNode1" presStyleIdx="1" presStyleCnt="5"/>
      <dgm:spPr/>
    </dgm:pt>
    <dgm:pt modelId="{DAE3ADB4-DC8C-40C4-AEAA-4A793F4DEC34}" type="pres">
      <dgm:prSet presAssocID="{83CE7B51-C230-48CE-BD49-A583379C00DD}" presName="sibTrans" presStyleCnt="0"/>
      <dgm:spPr/>
    </dgm:pt>
    <dgm:pt modelId="{07A660F9-2B36-4E33-A313-8807C6AB0A27}" type="pres">
      <dgm:prSet presAssocID="{83CE7B51-C230-48CE-BD49-A583379C00DD}" presName="space" presStyleCnt="0"/>
      <dgm:spPr/>
    </dgm:pt>
    <dgm:pt modelId="{68807116-4FC9-4CC2-BDC3-BE27EFCFCDD3}" type="pres">
      <dgm:prSet presAssocID="{09B09363-E8A9-4543-8C87-21BCC5E42CA5}" presName="composite" presStyleCnt="0"/>
      <dgm:spPr/>
    </dgm:pt>
    <dgm:pt modelId="{E3999F13-1C6C-42E3-9947-21D843129718}" type="pres">
      <dgm:prSet presAssocID="{09B09363-E8A9-4543-8C87-21BCC5E42CA5}" presName="LShape" presStyleLbl="alignNode1" presStyleIdx="2" presStyleCnt="5"/>
      <dgm:spPr/>
    </dgm:pt>
    <dgm:pt modelId="{46200BCC-F0BD-448B-B0F8-7E1C61992EF8}" type="pres">
      <dgm:prSet presAssocID="{09B09363-E8A9-4543-8C87-21BCC5E42CA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F405F-0886-4941-B4B4-23F120157FB3}" type="pres">
      <dgm:prSet presAssocID="{09B09363-E8A9-4543-8C87-21BCC5E42CA5}" presName="Triangle" presStyleLbl="alignNode1" presStyleIdx="3" presStyleCnt="5"/>
      <dgm:spPr/>
    </dgm:pt>
    <dgm:pt modelId="{3465CCBA-16C3-4D9F-92B5-A70561E91287}" type="pres">
      <dgm:prSet presAssocID="{88C58C70-1B7E-4853-B390-01422D9E474A}" presName="sibTrans" presStyleCnt="0"/>
      <dgm:spPr/>
    </dgm:pt>
    <dgm:pt modelId="{57CEC275-6F37-4A72-812C-CBF79F02F01F}" type="pres">
      <dgm:prSet presAssocID="{88C58C70-1B7E-4853-B390-01422D9E474A}" presName="space" presStyleCnt="0"/>
      <dgm:spPr/>
    </dgm:pt>
    <dgm:pt modelId="{06035427-4D38-4780-9A6F-173BE3789D75}" type="pres">
      <dgm:prSet presAssocID="{DECF6C58-6D2B-47D1-8D01-EB30351BE869}" presName="composite" presStyleCnt="0"/>
      <dgm:spPr/>
    </dgm:pt>
    <dgm:pt modelId="{15176B61-20F2-428E-B693-08BB48DF3673}" type="pres">
      <dgm:prSet presAssocID="{DECF6C58-6D2B-47D1-8D01-EB30351BE869}" presName="LShape" presStyleLbl="alignNode1" presStyleIdx="4" presStyleCnt="5"/>
      <dgm:spPr/>
    </dgm:pt>
    <dgm:pt modelId="{C054B12C-9BA2-46C0-A130-6662413BE97A}" type="pres">
      <dgm:prSet presAssocID="{DECF6C58-6D2B-47D1-8D01-EB30351BE86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74A87E-ED99-4672-8BD0-973CBACE6BE5}" type="presOf" srcId="{DECF6C58-6D2B-47D1-8D01-EB30351BE869}" destId="{C054B12C-9BA2-46C0-A130-6662413BE97A}" srcOrd="0" destOrd="0" presId="urn:microsoft.com/office/officeart/2009/3/layout/StepUpProcess"/>
    <dgm:cxn modelId="{9FD4430F-7329-4E9E-8198-C6E99C0CAB3B}" type="presOf" srcId="{09B09363-E8A9-4543-8C87-21BCC5E42CA5}" destId="{46200BCC-F0BD-448B-B0F8-7E1C61992EF8}" srcOrd="0" destOrd="0" presId="urn:microsoft.com/office/officeart/2009/3/layout/StepUpProcess"/>
    <dgm:cxn modelId="{B08B127C-62A4-47EF-992E-3A6D51B47965}" srcId="{310DD9D0-79A2-4611-8E85-9CC3EE6078BE}" destId="{5C9E8E80-967B-49C9-BEA4-EEE108C7361F}" srcOrd="0" destOrd="0" parTransId="{92833333-4DF0-4093-8019-E74483599A29}" sibTransId="{83CE7B51-C230-48CE-BD49-A583379C00DD}"/>
    <dgm:cxn modelId="{B877A8C7-518A-4741-A5C2-EA02C700682C}" type="presOf" srcId="{310DD9D0-79A2-4611-8E85-9CC3EE6078BE}" destId="{664608AB-BC34-4DF9-BB33-050578EFF048}" srcOrd="0" destOrd="0" presId="urn:microsoft.com/office/officeart/2009/3/layout/StepUpProcess"/>
    <dgm:cxn modelId="{D2C33760-492A-40EE-BD53-03C8CFCEAF90}" srcId="{310DD9D0-79A2-4611-8E85-9CC3EE6078BE}" destId="{DECF6C58-6D2B-47D1-8D01-EB30351BE869}" srcOrd="2" destOrd="0" parTransId="{828AC19C-EDAB-42B3-8A0E-92B4914D9353}" sibTransId="{39B6F30E-8DC6-4F96-8AE3-B2D1F6FB6E4B}"/>
    <dgm:cxn modelId="{04CACE4A-FBBF-4483-B262-EBF3A7346377}" srcId="{310DD9D0-79A2-4611-8E85-9CC3EE6078BE}" destId="{09B09363-E8A9-4543-8C87-21BCC5E42CA5}" srcOrd="1" destOrd="0" parTransId="{1ACC98A6-DBFD-43D8-9100-79211C216F75}" sibTransId="{88C58C70-1B7E-4853-B390-01422D9E474A}"/>
    <dgm:cxn modelId="{6D1D375F-CE90-4D8F-A349-DF23C7BD86E2}" type="presOf" srcId="{5C9E8E80-967B-49C9-BEA4-EEE108C7361F}" destId="{7B903005-A5AF-4DEE-8462-D23AC72189E9}" srcOrd="0" destOrd="0" presId="urn:microsoft.com/office/officeart/2009/3/layout/StepUpProcess"/>
    <dgm:cxn modelId="{B8D4945B-EB14-4F7D-A960-7912B8347F05}" type="presParOf" srcId="{664608AB-BC34-4DF9-BB33-050578EFF048}" destId="{F780EA86-4117-4FBE-B73D-7E8917C523CC}" srcOrd="0" destOrd="0" presId="urn:microsoft.com/office/officeart/2009/3/layout/StepUpProcess"/>
    <dgm:cxn modelId="{D0522FB5-8D78-4CAF-BFA0-888F66FD4FFA}" type="presParOf" srcId="{F780EA86-4117-4FBE-B73D-7E8917C523CC}" destId="{90D1219F-B5AA-491C-893A-B9CD6B80BE12}" srcOrd="0" destOrd="0" presId="urn:microsoft.com/office/officeart/2009/3/layout/StepUpProcess"/>
    <dgm:cxn modelId="{B60A2796-6869-43D8-8880-07594BA676C2}" type="presParOf" srcId="{F780EA86-4117-4FBE-B73D-7E8917C523CC}" destId="{7B903005-A5AF-4DEE-8462-D23AC72189E9}" srcOrd="1" destOrd="0" presId="urn:microsoft.com/office/officeart/2009/3/layout/StepUpProcess"/>
    <dgm:cxn modelId="{36E97603-31F2-495C-8827-4F46C1AB8146}" type="presParOf" srcId="{F780EA86-4117-4FBE-B73D-7E8917C523CC}" destId="{826B28D6-E456-42B2-A49F-F08A0438F09F}" srcOrd="2" destOrd="0" presId="urn:microsoft.com/office/officeart/2009/3/layout/StepUpProcess"/>
    <dgm:cxn modelId="{A845D2F8-C528-4FB2-91B9-4498A983C81F}" type="presParOf" srcId="{664608AB-BC34-4DF9-BB33-050578EFF048}" destId="{DAE3ADB4-DC8C-40C4-AEAA-4A793F4DEC34}" srcOrd="1" destOrd="0" presId="urn:microsoft.com/office/officeart/2009/3/layout/StepUpProcess"/>
    <dgm:cxn modelId="{1C25F2FF-8E6A-46E6-910F-9AEDFA9647CD}" type="presParOf" srcId="{DAE3ADB4-DC8C-40C4-AEAA-4A793F4DEC34}" destId="{07A660F9-2B36-4E33-A313-8807C6AB0A27}" srcOrd="0" destOrd="0" presId="urn:microsoft.com/office/officeart/2009/3/layout/StepUpProcess"/>
    <dgm:cxn modelId="{4165B36D-7694-4104-BDDC-23FD242D0933}" type="presParOf" srcId="{664608AB-BC34-4DF9-BB33-050578EFF048}" destId="{68807116-4FC9-4CC2-BDC3-BE27EFCFCDD3}" srcOrd="2" destOrd="0" presId="urn:microsoft.com/office/officeart/2009/3/layout/StepUpProcess"/>
    <dgm:cxn modelId="{C6156BE7-DA6A-4EDC-9E14-C135F038F8A7}" type="presParOf" srcId="{68807116-4FC9-4CC2-BDC3-BE27EFCFCDD3}" destId="{E3999F13-1C6C-42E3-9947-21D843129718}" srcOrd="0" destOrd="0" presId="urn:microsoft.com/office/officeart/2009/3/layout/StepUpProcess"/>
    <dgm:cxn modelId="{23461E62-E46D-4725-807A-F40BE9B85F18}" type="presParOf" srcId="{68807116-4FC9-4CC2-BDC3-BE27EFCFCDD3}" destId="{46200BCC-F0BD-448B-B0F8-7E1C61992EF8}" srcOrd="1" destOrd="0" presId="urn:microsoft.com/office/officeart/2009/3/layout/StepUpProcess"/>
    <dgm:cxn modelId="{50BDAD86-234F-4AAF-9058-0D8BF4E23B95}" type="presParOf" srcId="{68807116-4FC9-4CC2-BDC3-BE27EFCFCDD3}" destId="{7F3F405F-0886-4941-B4B4-23F120157FB3}" srcOrd="2" destOrd="0" presId="urn:microsoft.com/office/officeart/2009/3/layout/StepUpProcess"/>
    <dgm:cxn modelId="{F86FCD89-491D-4AC0-A208-89591739CC36}" type="presParOf" srcId="{664608AB-BC34-4DF9-BB33-050578EFF048}" destId="{3465CCBA-16C3-4D9F-92B5-A70561E91287}" srcOrd="3" destOrd="0" presId="urn:microsoft.com/office/officeart/2009/3/layout/StepUpProcess"/>
    <dgm:cxn modelId="{7716F670-A9A9-4C2C-AB0C-28C20A770CC6}" type="presParOf" srcId="{3465CCBA-16C3-4D9F-92B5-A70561E91287}" destId="{57CEC275-6F37-4A72-812C-CBF79F02F01F}" srcOrd="0" destOrd="0" presId="urn:microsoft.com/office/officeart/2009/3/layout/StepUpProcess"/>
    <dgm:cxn modelId="{0C57826C-EEFA-40BF-84B8-B7FF7FE8882C}" type="presParOf" srcId="{664608AB-BC34-4DF9-BB33-050578EFF048}" destId="{06035427-4D38-4780-9A6F-173BE3789D75}" srcOrd="4" destOrd="0" presId="urn:microsoft.com/office/officeart/2009/3/layout/StepUpProcess"/>
    <dgm:cxn modelId="{38B3651B-3CE2-451F-A779-7CCE5DF36C8D}" type="presParOf" srcId="{06035427-4D38-4780-9A6F-173BE3789D75}" destId="{15176B61-20F2-428E-B693-08BB48DF3673}" srcOrd="0" destOrd="0" presId="urn:microsoft.com/office/officeart/2009/3/layout/StepUpProcess"/>
    <dgm:cxn modelId="{A6DE0FB7-66B1-4371-B9AD-AFE5D196A598}" type="presParOf" srcId="{06035427-4D38-4780-9A6F-173BE3789D75}" destId="{C054B12C-9BA2-46C0-A130-6662413BE97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B99DCB-2CCA-410A-B15B-B309D2533B0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8AA665-A0CE-48F6-93F1-A0F17C44B64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b="1" dirty="0" smtClean="0"/>
            <a:t>1.1. Условия допуска работника к самостоятельной работе по данной профессии или к данному виду работ или на данном рабочем месте к выполнению соответствующих трудовых обязанностей</a:t>
          </a:r>
          <a:r>
            <a:rPr lang="ru-RU" sz="1800" dirty="0" smtClean="0"/>
            <a:t>: </a:t>
          </a:r>
          <a:endParaRPr lang="ru-RU" sz="1800" dirty="0"/>
        </a:p>
      </dgm:t>
    </dgm:pt>
    <dgm:pt modelId="{9D337822-EF27-4A1C-B9AB-42709E9273EE}" type="parTrans" cxnId="{4CC03AA1-DBBC-4064-87BB-B632F357963F}">
      <dgm:prSet/>
      <dgm:spPr/>
      <dgm:t>
        <a:bodyPr/>
        <a:lstStyle/>
        <a:p>
          <a:endParaRPr lang="ru-RU"/>
        </a:p>
      </dgm:t>
    </dgm:pt>
    <dgm:pt modelId="{2CC3FD07-E56B-450C-90EC-72955271A7D8}" type="sibTrans" cxnId="{4CC03AA1-DBBC-4064-87BB-B632F357963F}">
      <dgm:prSet/>
      <dgm:spPr/>
      <dgm:t>
        <a:bodyPr/>
        <a:lstStyle/>
        <a:p>
          <a:endParaRPr lang="ru-RU"/>
        </a:p>
      </dgm:t>
    </dgm:pt>
    <dgm:pt modelId="{F9BE9384-6109-4E9F-A733-9BE7C35F2503}" type="pres">
      <dgm:prSet presAssocID="{CDB99DCB-2CCA-410A-B15B-B309D2533B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B39124-0671-48CD-9B6C-4C3E2D6503CF}" type="pres">
      <dgm:prSet presAssocID="{918AA665-A0CE-48F6-93F1-A0F17C44B64E}" presName="parentText" presStyleLbl="node1" presStyleIdx="0" presStyleCnt="1" custLinFactNeighborY="-211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3100C7-6077-4E76-9383-DAC53CF4559C}" type="presOf" srcId="{CDB99DCB-2CCA-410A-B15B-B309D2533B0F}" destId="{F9BE9384-6109-4E9F-A733-9BE7C35F2503}" srcOrd="0" destOrd="0" presId="urn:microsoft.com/office/officeart/2005/8/layout/vList2"/>
    <dgm:cxn modelId="{4CC03AA1-DBBC-4064-87BB-B632F357963F}" srcId="{CDB99DCB-2CCA-410A-B15B-B309D2533B0F}" destId="{918AA665-A0CE-48F6-93F1-A0F17C44B64E}" srcOrd="0" destOrd="0" parTransId="{9D337822-EF27-4A1C-B9AB-42709E9273EE}" sibTransId="{2CC3FD07-E56B-450C-90EC-72955271A7D8}"/>
    <dgm:cxn modelId="{2E0EE056-BDFB-47EA-B621-FDD157B6B531}" type="presOf" srcId="{918AA665-A0CE-48F6-93F1-A0F17C44B64E}" destId="{E9B39124-0671-48CD-9B6C-4C3E2D6503CF}" srcOrd="0" destOrd="0" presId="urn:microsoft.com/office/officeart/2005/8/layout/vList2"/>
    <dgm:cxn modelId="{065410C6-1CF8-4A25-8138-8FA2FF3BA8A9}" type="presParOf" srcId="{F9BE9384-6109-4E9F-A733-9BE7C35F2503}" destId="{E9B39124-0671-48CD-9B6C-4C3E2D6503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1B5543-3E82-45AE-ACAC-CBD93DC2CBD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4CBE60-31E6-41CB-A098-F62C65F0E185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b="1" dirty="0" smtClean="0"/>
            <a:t>1.2.  Краткая характеристика условий труда и их возможного влияния на организм работника:</a:t>
          </a:r>
          <a:endParaRPr lang="ru-RU" sz="1800" dirty="0"/>
        </a:p>
      </dgm:t>
    </dgm:pt>
    <dgm:pt modelId="{BA8B80B5-B529-4198-824B-58979FF3B61E}" type="parTrans" cxnId="{4AAE5C5C-54C6-40CE-B922-6742AF58ACAD}">
      <dgm:prSet/>
      <dgm:spPr/>
      <dgm:t>
        <a:bodyPr/>
        <a:lstStyle/>
        <a:p>
          <a:endParaRPr lang="ru-RU"/>
        </a:p>
      </dgm:t>
    </dgm:pt>
    <dgm:pt modelId="{25A14B04-FA5C-4E0E-8A6C-879D7EC5AEA0}" type="sibTrans" cxnId="{4AAE5C5C-54C6-40CE-B922-6742AF58ACAD}">
      <dgm:prSet/>
      <dgm:spPr/>
      <dgm:t>
        <a:bodyPr/>
        <a:lstStyle/>
        <a:p>
          <a:endParaRPr lang="ru-RU"/>
        </a:p>
      </dgm:t>
    </dgm:pt>
    <dgm:pt modelId="{C54F9426-07CD-4143-959C-10F31AE2CAE3}" type="pres">
      <dgm:prSet presAssocID="{991B5543-3E82-45AE-ACAC-CBD93DC2CB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9E6A32-12CF-4431-88FC-9E08B4EE65AB}" type="pres">
      <dgm:prSet presAssocID="{1A4CBE60-31E6-41CB-A098-F62C65F0E185}" presName="parentText" presStyleLbl="node1" presStyleIdx="0" presStyleCnt="1" custLinFactNeighborX="-4167" custLinFactNeighborY="-1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E5C5C-54C6-40CE-B922-6742AF58ACAD}" srcId="{991B5543-3E82-45AE-ACAC-CBD93DC2CBDC}" destId="{1A4CBE60-31E6-41CB-A098-F62C65F0E185}" srcOrd="0" destOrd="0" parTransId="{BA8B80B5-B529-4198-824B-58979FF3B61E}" sibTransId="{25A14B04-FA5C-4E0E-8A6C-879D7EC5AEA0}"/>
    <dgm:cxn modelId="{19B3AEC3-95EA-4E0C-9B32-5D39C0816D97}" type="presOf" srcId="{1A4CBE60-31E6-41CB-A098-F62C65F0E185}" destId="{AD9E6A32-12CF-4431-88FC-9E08B4EE65AB}" srcOrd="0" destOrd="0" presId="urn:microsoft.com/office/officeart/2005/8/layout/vList2"/>
    <dgm:cxn modelId="{6D69F833-D6C0-4A9C-B783-6E3A877F1A60}" type="presOf" srcId="{991B5543-3E82-45AE-ACAC-CBD93DC2CBDC}" destId="{C54F9426-07CD-4143-959C-10F31AE2CAE3}" srcOrd="0" destOrd="0" presId="urn:microsoft.com/office/officeart/2005/8/layout/vList2"/>
    <dgm:cxn modelId="{013A8DF9-D8FE-46E8-B360-E02E81F367CE}" type="presParOf" srcId="{C54F9426-07CD-4143-959C-10F31AE2CAE3}" destId="{AD9E6A32-12CF-4431-88FC-9E08B4EE65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4AA434-10B8-481E-AC70-29D4F4078039}" type="doc">
      <dgm:prSet loTypeId="urn:microsoft.com/office/officeart/2009/3/layout/StepUp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A60184-2BCB-4980-99DA-25AACAB1DA40}">
      <dgm:prSet phldrT="[Текст]"/>
      <dgm:spPr/>
      <dgm:t>
        <a:bodyPr/>
        <a:lstStyle/>
        <a:p>
          <a:r>
            <a:rPr lang="ru-RU" dirty="0" smtClean="0"/>
            <a:t>Приемов работы и основных применяемых материалов</a:t>
          </a:r>
          <a:endParaRPr lang="ru-RU" dirty="0"/>
        </a:p>
      </dgm:t>
    </dgm:pt>
    <dgm:pt modelId="{4936D758-16DC-47FC-BE85-29D57D7124E7}" type="parTrans" cxnId="{9EE4F71B-333B-423E-ACAC-9DB6C87B7FCB}">
      <dgm:prSet/>
      <dgm:spPr/>
      <dgm:t>
        <a:bodyPr/>
        <a:lstStyle/>
        <a:p>
          <a:endParaRPr lang="ru-RU"/>
        </a:p>
      </dgm:t>
    </dgm:pt>
    <dgm:pt modelId="{E8C667F7-532F-4462-902B-14D35BBD2F5C}" type="sibTrans" cxnId="{9EE4F71B-333B-423E-ACAC-9DB6C87B7FCB}">
      <dgm:prSet/>
      <dgm:spPr/>
      <dgm:t>
        <a:bodyPr/>
        <a:lstStyle/>
        <a:p>
          <a:endParaRPr lang="ru-RU"/>
        </a:p>
      </dgm:t>
    </dgm:pt>
    <dgm:pt modelId="{35FCA37E-6458-431F-ABB2-69D14A9EBC1A}">
      <dgm:prSet phldrT="[Текст]"/>
      <dgm:spPr/>
      <dgm:t>
        <a:bodyPr/>
        <a:lstStyle/>
        <a:p>
          <a:r>
            <a:rPr lang="ru-RU" dirty="0" smtClean="0"/>
            <a:t>Оборудования и инструмента</a:t>
          </a:r>
          <a:endParaRPr lang="ru-RU" dirty="0"/>
        </a:p>
      </dgm:t>
    </dgm:pt>
    <dgm:pt modelId="{E7E1F172-ABF4-423E-9FA0-01AEC694E483}" type="parTrans" cxnId="{514E4C32-B7AC-4FDB-9DE2-57D6D964E8F7}">
      <dgm:prSet/>
      <dgm:spPr/>
      <dgm:t>
        <a:bodyPr/>
        <a:lstStyle/>
        <a:p>
          <a:endParaRPr lang="ru-RU"/>
        </a:p>
      </dgm:t>
    </dgm:pt>
    <dgm:pt modelId="{4EA4CFD0-A7D2-4A0B-AEF1-8941461544DB}" type="sibTrans" cxnId="{514E4C32-B7AC-4FDB-9DE2-57D6D964E8F7}">
      <dgm:prSet/>
      <dgm:spPr/>
      <dgm:t>
        <a:bodyPr/>
        <a:lstStyle/>
        <a:p>
          <a:endParaRPr lang="ru-RU"/>
        </a:p>
      </dgm:t>
    </dgm:pt>
    <dgm:pt modelId="{BD55C6F3-8AA4-4757-920C-0B6CBA9EFF13}">
      <dgm:prSet phldrT="[Текст]"/>
      <dgm:spPr/>
      <dgm:t>
        <a:bodyPr/>
        <a:lstStyle/>
        <a:p>
          <a:r>
            <a:rPr lang="ru-RU" dirty="0" smtClean="0"/>
            <a:t>Технологического процесса</a:t>
          </a:r>
          <a:endParaRPr lang="ru-RU" dirty="0"/>
        </a:p>
      </dgm:t>
    </dgm:pt>
    <dgm:pt modelId="{E7C1C5E9-3B69-4736-B3F1-0D22DFD0CC45}" type="parTrans" cxnId="{A81C359A-AB52-4038-B046-CD9F477DC774}">
      <dgm:prSet/>
      <dgm:spPr/>
      <dgm:t>
        <a:bodyPr/>
        <a:lstStyle/>
        <a:p>
          <a:endParaRPr lang="ru-RU"/>
        </a:p>
      </dgm:t>
    </dgm:pt>
    <dgm:pt modelId="{3954FD73-1432-4393-8A42-7A92B63B0A50}" type="sibTrans" cxnId="{A81C359A-AB52-4038-B046-CD9F477DC774}">
      <dgm:prSet/>
      <dgm:spPr/>
      <dgm:t>
        <a:bodyPr/>
        <a:lstStyle/>
        <a:p>
          <a:endParaRPr lang="ru-RU"/>
        </a:p>
      </dgm:t>
    </dgm:pt>
    <dgm:pt modelId="{739CB392-5BD9-4226-A464-D56CA04EA4A5}" type="pres">
      <dgm:prSet presAssocID="{DD4AA434-10B8-481E-AC70-29D4F407803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FAF885B-0301-490C-A727-14AB4CC1BBAB}" type="pres">
      <dgm:prSet presAssocID="{2CA60184-2BCB-4980-99DA-25AACAB1DA40}" presName="composite" presStyleCnt="0"/>
      <dgm:spPr/>
    </dgm:pt>
    <dgm:pt modelId="{B23B5F30-3FD5-4C3B-88BC-7347C3E40C71}" type="pres">
      <dgm:prSet presAssocID="{2CA60184-2BCB-4980-99DA-25AACAB1DA40}" presName="LShape" presStyleLbl="alignNode1" presStyleIdx="0" presStyleCnt="5"/>
      <dgm:spPr/>
    </dgm:pt>
    <dgm:pt modelId="{02F8C6F4-0494-4F9F-ADA1-27CC9B83AC0A}" type="pres">
      <dgm:prSet presAssocID="{2CA60184-2BCB-4980-99DA-25AACAB1DA40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6B283-8242-43D9-812D-C9F18E00EB6A}" type="pres">
      <dgm:prSet presAssocID="{2CA60184-2BCB-4980-99DA-25AACAB1DA40}" presName="Triangle" presStyleLbl="alignNode1" presStyleIdx="1" presStyleCnt="5"/>
      <dgm:spPr/>
    </dgm:pt>
    <dgm:pt modelId="{4F225A44-7924-45E8-9A7B-240D704FB92B}" type="pres">
      <dgm:prSet presAssocID="{E8C667F7-532F-4462-902B-14D35BBD2F5C}" presName="sibTrans" presStyleCnt="0"/>
      <dgm:spPr/>
    </dgm:pt>
    <dgm:pt modelId="{7EBCD487-9E05-4F4C-809C-6FD7D1BA3C8F}" type="pres">
      <dgm:prSet presAssocID="{E8C667F7-532F-4462-902B-14D35BBD2F5C}" presName="space" presStyleCnt="0"/>
      <dgm:spPr/>
    </dgm:pt>
    <dgm:pt modelId="{2264F258-CD82-4923-BDA7-4CDA753DF3E7}" type="pres">
      <dgm:prSet presAssocID="{35FCA37E-6458-431F-ABB2-69D14A9EBC1A}" presName="composite" presStyleCnt="0"/>
      <dgm:spPr/>
    </dgm:pt>
    <dgm:pt modelId="{7A278DBD-EB7C-4C36-B8A6-D86DAAE138BD}" type="pres">
      <dgm:prSet presAssocID="{35FCA37E-6458-431F-ABB2-69D14A9EBC1A}" presName="LShape" presStyleLbl="alignNode1" presStyleIdx="2" presStyleCnt="5"/>
      <dgm:spPr/>
    </dgm:pt>
    <dgm:pt modelId="{A891AA64-FA0B-4452-AF86-35C37F698DB2}" type="pres">
      <dgm:prSet presAssocID="{35FCA37E-6458-431F-ABB2-69D14A9EBC1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02686-726F-411E-A9E0-50DB54477902}" type="pres">
      <dgm:prSet presAssocID="{35FCA37E-6458-431F-ABB2-69D14A9EBC1A}" presName="Triangle" presStyleLbl="alignNode1" presStyleIdx="3" presStyleCnt="5"/>
      <dgm:spPr/>
    </dgm:pt>
    <dgm:pt modelId="{1407E65B-FAB8-4DAD-8190-16B221D00181}" type="pres">
      <dgm:prSet presAssocID="{4EA4CFD0-A7D2-4A0B-AEF1-8941461544DB}" presName="sibTrans" presStyleCnt="0"/>
      <dgm:spPr/>
    </dgm:pt>
    <dgm:pt modelId="{AAA92E32-48EF-4855-926E-4241332590AD}" type="pres">
      <dgm:prSet presAssocID="{4EA4CFD0-A7D2-4A0B-AEF1-8941461544DB}" presName="space" presStyleCnt="0"/>
      <dgm:spPr/>
    </dgm:pt>
    <dgm:pt modelId="{47E9DEAB-0D2C-4D41-91FF-A864CB9CBF14}" type="pres">
      <dgm:prSet presAssocID="{BD55C6F3-8AA4-4757-920C-0B6CBA9EFF13}" presName="composite" presStyleCnt="0"/>
      <dgm:spPr/>
    </dgm:pt>
    <dgm:pt modelId="{07FBDA6B-1E46-4DAE-8AC5-EEF3FD75885F}" type="pres">
      <dgm:prSet presAssocID="{BD55C6F3-8AA4-4757-920C-0B6CBA9EFF13}" presName="LShape" presStyleLbl="alignNode1" presStyleIdx="4" presStyleCnt="5"/>
      <dgm:spPr/>
    </dgm:pt>
    <dgm:pt modelId="{FE9177F0-7D8D-420A-95AE-7697E342EAEF}" type="pres">
      <dgm:prSet presAssocID="{BD55C6F3-8AA4-4757-920C-0B6CBA9EFF1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8664F6-2EC0-46ED-BE07-11EE3C52FE99}" type="presOf" srcId="{DD4AA434-10B8-481E-AC70-29D4F4078039}" destId="{739CB392-5BD9-4226-A464-D56CA04EA4A5}" srcOrd="0" destOrd="0" presId="urn:microsoft.com/office/officeart/2009/3/layout/StepUpProcess"/>
    <dgm:cxn modelId="{DB89130A-59A2-4259-A672-5363A311C2AA}" type="presOf" srcId="{BD55C6F3-8AA4-4757-920C-0B6CBA9EFF13}" destId="{FE9177F0-7D8D-420A-95AE-7697E342EAEF}" srcOrd="0" destOrd="0" presId="urn:microsoft.com/office/officeart/2009/3/layout/StepUpProcess"/>
    <dgm:cxn modelId="{A81C359A-AB52-4038-B046-CD9F477DC774}" srcId="{DD4AA434-10B8-481E-AC70-29D4F4078039}" destId="{BD55C6F3-8AA4-4757-920C-0B6CBA9EFF13}" srcOrd="2" destOrd="0" parTransId="{E7C1C5E9-3B69-4736-B3F1-0D22DFD0CC45}" sibTransId="{3954FD73-1432-4393-8A42-7A92B63B0A50}"/>
    <dgm:cxn modelId="{B6A5835C-61E9-45BB-B95D-CE69A4E981AE}" type="presOf" srcId="{35FCA37E-6458-431F-ABB2-69D14A9EBC1A}" destId="{A891AA64-FA0B-4452-AF86-35C37F698DB2}" srcOrd="0" destOrd="0" presId="urn:microsoft.com/office/officeart/2009/3/layout/StepUpProcess"/>
    <dgm:cxn modelId="{A2E7A1CD-E2EC-46EB-9AD3-44F596F32766}" type="presOf" srcId="{2CA60184-2BCB-4980-99DA-25AACAB1DA40}" destId="{02F8C6F4-0494-4F9F-ADA1-27CC9B83AC0A}" srcOrd="0" destOrd="0" presId="urn:microsoft.com/office/officeart/2009/3/layout/StepUpProcess"/>
    <dgm:cxn modelId="{514E4C32-B7AC-4FDB-9DE2-57D6D964E8F7}" srcId="{DD4AA434-10B8-481E-AC70-29D4F4078039}" destId="{35FCA37E-6458-431F-ABB2-69D14A9EBC1A}" srcOrd="1" destOrd="0" parTransId="{E7E1F172-ABF4-423E-9FA0-01AEC694E483}" sibTransId="{4EA4CFD0-A7D2-4A0B-AEF1-8941461544DB}"/>
    <dgm:cxn modelId="{9EE4F71B-333B-423E-ACAC-9DB6C87B7FCB}" srcId="{DD4AA434-10B8-481E-AC70-29D4F4078039}" destId="{2CA60184-2BCB-4980-99DA-25AACAB1DA40}" srcOrd="0" destOrd="0" parTransId="{4936D758-16DC-47FC-BE85-29D57D7124E7}" sibTransId="{E8C667F7-532F-4462-902B-14D35BBD2F5C}"/>
    <dgm:cxn modelId="{8C23EC03-F8BD-4416-BAE5-C39B35F7D840}" type="presParOf" srcId="{739CB392-5BD9-4226-A464-D56CA04EA4A5}" destId="{EFAF885B-0301-490C-A727-14AB4CC1BBAB}" srcOrd="0" destOrd="0" presId="urn:microsoft.com/office/officeart/2009/3/layout/StepUpProcess"/>
    <dgm:cxn modelId="{D5292C37-93B4-4822-9759-CB3ED63E12CF}" type="presParOf" srcId="{EFAF885B-0301-490C-A727-14AB4CC1BBAB}" destId="{B23B5F30-3FD5-4C3B-88BC-7347C3E40C71}" srcOrd="0" destOrd="0" presId="urn:microsoft.com/office/officeart/2009/3/layout/StepUpProcess"/>
    <dgm:cxn modelId="{F74FC6B7-AA50-4BC6-A0A1-668745B9A6E0}" type="presParOf" srcId="{EFAF885B-0301-490C-A727-14AB4CC1BBAB}" destId="{02F8C6F4-0494-4F9F-ADA1-27CC9B83AC0A}" srcOrd="1" destOrd="0" presId="urn:microsoft.com/office/officeart/2009/3/layout/StepUpProcess"/>
    <dgm:cxn modelId="{DCC1EC4E-E99F-415B-B0E3-E79BE2768C54}" type="presParOf" srcId="{EFAF885B-0301-490C-A727-14AB4CC1BBAB}" destId="{0166B283-8242-43D9-812D-C9F18E00EB6A}" srcOrd="2" destOrd="0" presId="urn:microsoft.com/office/officeart/2009/3/layout/StepUpProcess"/>
    <dgm:cxn modelId="{08A82FCF-E8AA-4ECC-B160-DD559DBA0460}" type="presParOf" srcId="{739CB392-5BD9-4226-A464-D56CA04EA4A5}" destId="{4F225A44-7924-45E8-9A7B-240D704FB92B}" srcOrd="1" destOrd="0" presId="urn:microsoft.com/office/officeart/2009/3/layout/StepUpProcess"/>
    <dgm:cxn modelId="{46D9AC7F-C3B9-4293-A38A-E1C212E4C02B}" type="presParOf" srcId="{4F225A44-7924-45E8-9A7B-240D704FB92B}" destId="{7EBCD487-9E05-4F4C-809C-6FD7D1BA3C8F}" srcOrd="0" destOrd="0" presId="urn:microsoft.com/office/officeart/2009/3/layout/StepUpProcess"/>
    <dgm:cxn modelId="{AE3381F5-6D25-460B-9818-EA103EA796ED}" type="presParOf" srcId="{739CB392-5BD9-4226-A464-D56CA04EA4A5}" destId="{2264F258-CD82-4923-BDA7-4CDA753DF3E7}" srcOrd="2" destOrd="0" presId="urn:microsoft.com/office/officeart/2009/3/layout/StepUpProcess"/>
    <dgm:cxn modelId="{7E58A3CD-7663-42DB-9863-6C65068D6972}" type="presParOf" srcId="{2264F258-CD82-4923-BDA7-4CDA753DF3E7}" destId="{7A278DBD-EB7C-4C36-B8A6-D86DAAE138BD}" srcOrd="0" destOrd="0" presId="urn:microsoft.com/office/officeart/2009/3/layout/StepUpProcess"/>
    <dgm:cxn modelId="{3A7EDB09-EA5A-4583-B867-4A3E5627B36C}" type="presParOf" srcId="{2264F258-CD82-4923-BDA7-4CDA753DF3E7}" destId="{A891AA64-FA0B-4452-AF86-35C37F698DB2}" srcOrd="1" destOrd="0" presId="urn:microsoft.com/office/officeart/2009/3/layout/StepUpProcess"/>
    <dgm:cxn modelId="{40DAEB6B-1AC0-42F7-985C-843C56A00DA6}" type="presParOf" srcId="{2264F258-CD82-4923-BDA7-4CDA753DF3E7}" destId="{95902686-726F-411E-A9E0-50DB54477902}" srcOrd="2" destOrd="0" presId="urn:microsoft.com/office/officeart/2009/3/layout/StepUpProcess"/>
    <dgm:cxn modelId="{048957BF-8FB0-42D4-853C-941607DF82EF}" type="presParOf" srcId="{739CB392-5BD9-4226-A464-D56CA04EA4A5}" destId="{1407E65B-FAB8-4DAD-8190-16B221D00181}" srcOrd="3" destOrd="0" presId="urn:microsoft.com/office/officeart/2009/3/layout/StepUpProcess"/>
    <dgm:cxn modelId="{37FC26EE-DCCA-4F8F-88E5-10FC51CD0901}" type="presParOf" srcId="{1407E65B-FAB8-4DAD-8190-16B221D00181}" destId="{AAA92E32-48EF-4855-926E-4241332590AD}" srcOrd="0" destOrd="0" presId="urn:microsoft.com/office/officeart/2009/3/layout/StepUpProcess"/>
    <dgm:cxn modelId="{04A9739C-959D-4A53-B519-B7255CB015A9}" type="presParOf" srcId="{739CB392-5BD9-4226-A464-D56CA04EA4A5}" destId="{47E9DEAB-0D2C-4D41-91FF-A864CB9CBF14}" srcOrd="4" destOrd="0" presId="urn:microsoft.com/office/officeart/2009/3/layout/StepUpProcess"/>
    <dgm:cxn modelId="{0B918540-A8A5-4F64-AC50-67C00C9072CB}" type="presParOf" srcId="{47E9DEAB-0D2C-4D41-91FF-A864CB9CBF14}" destId="{07FBDA6B-1E46-4DAE-8AC5-EEF3FD75885F}" srcOrd="0" destOrd="0" presId="urn:microsoft.com/office/officeart/2009/3/layout/StepUpProcess"/>
    <dgm:cxn modelId="{49AA568D-BCB9-4C23-A536-5F0AC8A2C065}" type="presParOf" srcId="{47E9DEAB-0D2C-4D41-91FF-A864CB9CBF14}" destId="{FE9177F0-7D8D-420A-95AE-7697E342EAE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C1F67C-14FC-4C45-A900-64E85F72A28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156EFD-2458-4522-BD83-E3BBDF568706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sz="1800" b="1" dirty="0" smtClean="0"/>
            <a:t>1.3. Периодичность прохождения обучения и инструктажей по охране труда для работник, выполняющего данные виды работ и (или) работающего на данном рабочем месте </a:t>
          </a:r>
          <a:endParaRPr lang="ru-RU" sz="1800" dirty="0"/>
        </a:p>
      </dgm:t>
    </dgm:pt>
    <dgm:pt modelId="{93E8F486-B9D3-414E-B14C-832B1C8ED233}" type="parTrans" cxnId="{78262ADE-6175-4D52-932E-A2E220044619}">
      <dgm:prSet/>
      <dgm:spPr/>
      <dgm:t>
        <a:bodyPr/>
        <a:lstStyle/>
        <a:p>
          <a:endParaRPr lang="ru-RU"/>
        </a:p>
      </dgm:t>
    </dgm:pt>
    <dgm:pt modelId="{C668D1B0-5F41-499B-AFA1-0DF91AB5CCD2}" type="sibTrans" cxnId="{78262ADE-6175-4D52-932E-A2E220044619}">
      <dgm:prSet/>
      <dgm:spPr/>
      <dgm:t>
        <a:bodyPr/>
        <a:lstStyle/>
        <a:p>
          <a:endParaRPr lang="ru-RU"/>
        </a:p>
      </dgm:t>
    </dgm:pt>
    <dgm:pt modelId="{6927B4D2-B487-4402-998C-15F4A0F57BAA}" type="pres">
      <dgm:prSet presAssocID="{6EC1F67C-14FC-4C45-A900-64E85F72A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F07E23-1E22-4F3E-B577-1D1004FC5544}" type="pres">
      <dgm:prSet presAssocID="{71156EFD-2458-4522-BD83-E3BBDF56870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62ADE-6175-4D52-932E-A2E220044619}" srcId="{6EC1F67C-14FC-4C45-A900-64E85F72A28A}" destId="{71156EFD-2458-4522-BD83-E3BBDF568706}" srcOrd="0" destOrd="0" parTransId="{93E8F486-B9D3-414E-B14C-832B1C8ED233}" sibTransId="{C668D1B0-5F41-499B-AFA1-0DF91AB5CCD2}"/>
    <dgm:cxn modelId="{CB8B43C3-063F-4E59-9781-AB040F17FE7D}" type="presOf" srcId="{6EC1F67C-14FC-4C45-A900-64E85F72A28A}" destId="{6927B4D2-B487-4402-998C-15F4A0F57BAA}" srcOrd="0" destOrd="0" presId="urn:microsoft.com/office/officeart/2005/8/layout/vList2"/>
    <dgm:cxn modelId="{C5980E41-356A-4892-A834-259CDB6E14B0}" type="presOf" srcId="{71156EFD-2458-4522-BD83-E3BBDF568706}" destId="{02F07E23-1E22-4F3E-B577-1D1004FC5544}" srcOrd="0" destOrd="0" presId="urn:microsoft.com/office/officeart/2005/8/layout/vList2"/>
    <dgm:cxn modelId="{165A5327-CF09-43DD-952B-8E5DBF44568A}" type="presParOf" srcId="{6927B4D2-B487-4402-998C-15F4A0F57BAA}" destId="{02F07E23-1E22-4F3E-B577-1D1004FC55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071E2D-4EE8-4DEE-BA03-B9BDE88914C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8E3002-4537-467B-AA91-3C0E6A74DD55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sz="1800" b="1" dirty="0" smtClean="0"/>
            <a:t>1.4. Требования, предъявляемые к безопасной эксплуатации оборудования</a:t>
          </a:r>
          <a:endParaRPr lang="ru-RU" sz="1800" dirty="0"/>
        </a:p>
      </dgm:t>
    </dgm:pt>
    <dgm:pt modelId="{E6254C39-FC36-468C-8A52-CC93FC710856}" type="parTrans" cxnId="{22BF361A-A8EC-4E3E-8DD1-EE6F4A18B79F}">
      <dgm:prSet/>
      <dgm:spPr/>
      <dgm:t>
        <a:bodyPr/>
        <a:lstStyle/>
        <a:p>
          <a:endParaRPr lang="ru-RU"/>
        </a:p>
      </dgm:t>
    </dgm:pt>
    <dgm:pt modelId="{5888BE77-CAA1-49DC-AC0E-93CFA647F4D2}" type="sibTrans" cxnId="{22BF361A-A8EC-4E3E-8DD1-EE6F4A18B79F}">
      <dgm:prSet/>
      <dgm:spPr/>
      <dgm:t>
        <a:bodyPr/>
        <a:lstStyle/>
        <a:p>
          <a:endParaRPr lang="ru-RU"/>
        </a:p>
      </dgm:t>
    </dgm:pt>
    <dgm:pt modelId="{AC415E04-729C-4D0A-AC4E-199F7CAC5B9F}" type="pres">
      <dgm:prSet presAssocID="{EB071E2D-4EE8-4DEE-BA03-B9BDE88914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0429A6-8C54-4E04-80CB-783AC4B2FD87}" type="pres">
      <dgm:prSet presAssocID="{DC8E3002-4537-467B-AA91-3C0E6A74DD55}" presName="parentText" presStyleLbl="node1" presStyleIdx="0" presStyleCnt="1" custScaleY="89536" custLinFactY="-66036" custLinFactNeighborX="43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BF361A-A8EC-4E3E-8DD1-EE6F4A18B79F}" srcId="{EB071E2D-4EE8-4DEE-BA03-B9BDE88914C9}" destId="{DC8E3002-4537-467B-AA91-3C0E6A74DD55}" srcOrd="0" destOrd="0" parTransId="{E6254C39-FC36-468C-8A52-CC93FC710856}" sibTransId="{5888BE77-CAA1-49DC-AC0E-93CFA647F4D2}"/>
    <dgm:cxn modelId="{C49739CE-B663-4FC2-8A4C-B6075694F664}" type="presOf" srcId="{DC8E3002-4537-467B-AA91-3C0E6A74DD55}" destId="{180429A6-8C54-4E04-80CB-783AC4B2FD87}" srcOrd="0" destOrd="0" presId="urn:microsoft.com/office/officeart/2005/8/layout/vList2"/>
    <dgm:cxn modelId="{512067B8-06E5-46B4-8BBD-90333F1BEAE9}" type="presOf" srcId="{EB071E2D-4EE8-4DEE-BA03-B9BDE88914C9}" destId="{AC415E04-729C-4D0A-AC4E-199F7CAC5B9F}" srcOrd="0" destOrd="0" presId="urn:microsoft.com/office/officeart/2005/8/layout/vList2"/>
    <dgm:cxn modelId="{98E8A772-652D-4473-917B-DC0CC650455A}" type="presParOf" srcId="{AC415E04-729C-4D0A-AC4E-199F7CAC5B9F}" destId="{180429A6-8C54-4E04-80CB-783AC4B2FD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39C021-4D40-4552-94ED-DAAF5C241D2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B34FE0-0FDB-4F9A-B7FD-A86E04D08AB7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b="1" dirty="0" smtClean="0"/>
            <a:t>1.5. Перечень средств коллективной защиты работников, которые в соответствии с условиями деятельности должны быть установлены в рабочей зоне данного рабочего места;</a:t>
          </a:r>
          <a:endParaRPr lang="ru-RU" dirty="0"/>
        </a:p>
      </dgm:t>
    </dgm:pt>
    <dgm:pt modelId="{3FD75CBC-9A1B-4C9A-9FD1-B7085C6E1DCF}" type="parTrans" cxnId="{95E1A975-A544-4AB8-A2DD-1764223B33C6}">
      <dgm:prSet/>
      <dgm:spPr/>
      <dgm:t>
        <a:bodyPr/>
        <a:lstStyle/>
        <a:p>
          <a:endParaRPr lang="ru-RU"/>
        </a:p>
      </dgm:t>
    </dgm:pt>
    <dgm:pt modelId="{11A71DCE-A493-4054-A0D0-29930EA8AF60}" type="sibTrans" cxnId="{95E1A975-A544-4AB8-A2DD-1764223B33C6}">
      <dgm:prSet/>
      <dgm:spPr/>
      <dgm:t>
        <a:bodyPr/>
        <a:lstStyle/>
        <a:p>
          <a:endParaRPr lang="ru-RU"/>
        </a:p>
      </dgm:t>
    </dgm:pt>
    <dgm:pt modelId="{94A298C5-9630-47B3-B6AF-5B55FFA9C41B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b="1" dirty="0" smtClean="0"/>
            <a:t>1.6. Конкретные места их установки (при необходимости);</a:t>
          </a:r>
          <a:endParaRPr lang="ru-RU" dirty="0"/>
        </a:p>
      </dgm:t>
    </dgm:pt>
    <dgm:pt modelId="{832B1297-5FF3-482C-AC62-AB47CD32640C}" type="parTrans" cxnId="{764539D7-CB2A-4425-9F75-585B22614A24}">
      <dgm:prSet/>
      <dgm:spPr/>
      <dgm:t>
        <a:bodyPr/>
        <a:lstStyle/>
        <a:p>
          <a:endParaRPr lang="ru-RU"/>
        </a:p>
      </dgm:t>
    </dgm:pt>
    <dgm:pt modelId="{21D97E4F-C8DC-4012-961A-F11930B1C716}" type="sibTrans" cxnId="{764539D7-CB2A-4425-9F75-585B22614A24}">
      <dgm:prSet/>
      <dgm:spPr/>
      <dgm:t>
        <a:bodyPr/>
        <a:lstStyle/>
        <a:p>
          <a:endParaRPr lang="ru-RU"/>
        </a:p>
      </dgm:t>
    </dgm:pt>
    <dgm:pt modelId="{8680C4C0-DA1B-4D1C-BAC7-017F8482A6EF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b="1" dirty="0" smtClean="0"/>
            <a:t>1.7. Перечень средств индивидуальной защиты, спецодежды и </a:t>
          </a:r>
          <a:r>
            <a:rPr kumimoji="1" lang="ru-RU" b="1" dirty="0" err="1" smtClean="0"/>
            <a:t>спецобуви</a:t>
          </a:r>
          <a:r>
            <a:rPr kumimoji="1" lang="ru-RU" b="1" dirty="0" smtClean="0"/>
            <a:t>, которыми должен обеспечиваться работник (при необходимости – с указанием норм выдачи и срока использования для данной профессии или должности, а также с обозначением стандартов или технических условий на них);</a:t>
          </a:r>
          <a:endParaRPr lang="ru-RU" dirty="0"/>
        </a:p>
      </dgm:t>
    </dgm:pt>
    <dgm:pt modelId="{965B8757-AF93-4064-A178-67A803361714}" type="parTrans" cxnId="{B6ECEEBC-7EBE-4480-B06C-EDDFE926FA81}">
      <dgm:prSet/>
      <dgm:spPr/>
      <dgm:t>
        <a:bodyPr/>
        <a:lstStyle/>
        <a:p>
          <a:endParaRPr lang="ru-RU"/>
        </a:p>
      </dgm:t>
    </dgm:pt>
    <dgm:pt modelId="{90F2F4BA-4730-415A-8D2C-AA80AEF2A4F8}" type="sibTrans" cxnId="{B6ECEEBC-7EBE-4480-B06C-EDDFE926FA81}">
      <dgm:prSet/>
      <dgm:spPr/>
      <dgm:t>
        <a:bodyPr/>
        <a:lstStyle/>
        <a:p>
          <a:endParaRPr lang="ru-RU"/>
        </a:p>
      </dgm:t>
    </dgm:pt>
    <dgm:pt modelId="{B62636B6-FB9A-435A-A9A8-F8EF28E8BD9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kumimoji="1" lang="ru-RU" b="1" dirty="0" smtClean="0"/>
            <a:t>1.8. Требования по обеспечению </a:t>
          </a:r>
          <a:r>
            <a:rPr kumimoji="1" lang="ru-RU" b="1" dirty="0" err="1" smtClean="0"/>
            <a:t>пожаро</a:t>
          </a:r>
          <a:r>
            <a:rPr kumimoji="1" lang="ru-RU" b="1" dirty="0" smtClean="0"/>
            <a:t>- и взрывобезопасности (в том числе перечень первичных средств пожаротушения, автоматических </a:t>
          </a:r>
          <a:r>
            <a:rPr kumimoji="1" lang="ru-RU" b="1" dirty="0" err="1" smtClean="0"/>
            <a:t>извещателей</a:t>
          </a:r>
          <a:r>
            <a:rPr kumimoji="1" lang="ru-RU" b="1" dirty="0" smtClean="0"/>
            <a:t> системы пожарной сигнализации, которые должны быть (могут быть) установлены в рабочей зоне</a:t>
          </a:r>
          <a:r>
            <a:rPr kumimoji="1" lang="en-US" b="1" dirty="0" smtClean="0"/>
            <a:t> </a:t>
          </a:r>
          <a:r>
            <a:rPr kumimoji="1" lang="ru-RU" b="1" dirty="0" smtClean="0"/>
            <a:t>либо на участке, в цехе и т.п.);</a:t>
          </a:r>
          <a:endParaRPr lang="ru-RU" dirty="0"/>
        </a:p>
      </dgm:t>
    </dgm:pt>
    <dgm:pt modelId="{F2777408-DB7C-497C-B5BA-FFE46BDA1252}" type="parTrans" cxnId="{C2B89CA0-DC35-4E3B-8A9A-428E6D93EA47}">
      <dgm:prSet/>
      <dgm:spPr/>
      <dgm:t>
        <a:bodyPr/>
        <a:lstStyle/>
        <a:p>
          <a:endParaRPr lang="ru-RU"/>
        </a:p>
      </dgm:t>
    </dgm:pt>
    <dgm:pt modelId="{7B6C9F12-7326-44EE-8B1F-013FEACB7622}" type="sibTrans" cxnId="{C2B89CA0-DC35-4E3B-8A9A-428E6D93EA47}">
      <dgm:prSet/>
      <dgm:spPr/>
      <dgm:t>
        <a:bodyPr/>
        <a:lstStyle/>
        <a:p>
          <a:endParaRPr lang="ru-RU"/>
        </a:p>
      </dgm:t>
    </dgm:pt>
    <dgm:pt modelId="{8124124F-956E-4698-9B93-C44361F03B27}" type="pres">
      <dgm:prSet presAssocID="{3B39C021-4D40-4552-94ED-DAAF5C241D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A5AB1F-B5B4-47D1-AB9F-64A158F6C4C0}" type="pres">
      <dgm:prSet presAssocID="{F9B34FE0-0FDB-4F9A-B7FD-A86E04D08AB7}" presName="parentText" presStyleLbl="node1" presStyleIdx="0" presStyleCnt="4" custScaleY="38890" custLinFactY="-12254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2703A-D0AC-4A97-B474-60202A9E2201}" type="pres">
      <dgm:prSet presAssocID="{11A71DCE-A493-4054-A0D0-29930EA8AF60}" presName="spacer" presStyleCnt="0"/>
      <dgm:spPr/>
    </dgm:pt>
    <dgm:pt modelId="{DE5B2693-C923-4113-A251-803C7E07294E}" type="pres">
      <dgm:prSet presAssocID="{94A298C5-9630-47B3-B6AF-5B55FFA9C41B}" presName="parentText" presStyleLbl="node1" presStyleIdx="1" presStyleCnt="4" custScaleY="18739" custLinFactNeighborX="126" custLinFactNeighborY="-72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D06137-6BBC-4805-B81C-4BD5CEF7EC0F}" type="pres">
      <dgm:prSet presAssocID="{21D97E4F-C8DC-4012-961A-F11930B1C716}" presName="spacer" presStyleCnt="0"/>
      <dgm:spPr/>
    </dgm:pt>
    <dgm:pt modelId="{654CA21E-5E4B-4C84-BCF3-D755548336B1}" type="pres">
      <dgm:prSet presAssocID="{8680C4C0-DA1B-4D1C-BAC7-017F8482A6EF}" presName="parentText" presStyleLbl="node1" presStyleIdx="2" presStyleCnt="4" custScaleY="55431" custLinFactNeighborX="126" custLinFactNeighborY="-894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30A76-A9E6-4BC4-A848-26464B827F81}" type="pres">
      <dgm:prSet presAssocID="{90F2F4BA-4730-415A-8D2C-AA80AEF2A4F8}" presName="spacer" presStyleCnt="0"/>
      <dgm:spPr/>
    </dgm:pt>
    <dgm:pt modelId="{3460AE7E-A9EF-4AAD-99B5-CCB07BF20528}" type="pres">
      <dgm:prSet presAssocID="{B62636B6-FB9A-435A-A9A8-F8EF28E8BD95}" presName="parentText" presStyleLbl="node1" presStyleIdx="3" presStyleCnt="4" custScaleY="57193" custLinFactNeighborX="-1312" custLinFactNeighborY="-289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CAE00A-1872-44A5-B606-AC0A3BC2BE0A}" type="presOf" srcId="{8680C4C0-DA1B-4D1C-BAC7-017F8482A6EF}" destId="{654CA21E-5E4B-4C84-BCF3-D755548336B1}" srcOrd="0" destOrd="0" presId="urn:microsoft.com/office/officeart/2005/8/layout/vList2"/>
    <dgm:cxn modelId="{C2B89CA0-DC35-4E3B-8A9A-428E6D93EA47}" srcId="{3B39C021-4D40-4552-94ED-DAAF5C241D2D}" destId="{B62636B6-FB9A-435A-A9A8-F8EF28E8BD95}" srcOrd="3" destOrd="0" parTransId="{F2777408-DB7C-497C-B5BA-FFE46BDA1252}" sibTransId="{7B6C9F12-7326-44EE-8B1F-013FEACB7622}"/>
    <dgm:cxn modelId="{B7893432-A0A0-4E60-815E-338B8987899A}" type="presOf" srcId="{3B39C021-4D40-4552-94ED-DAAF5C241D2D}" destId="{8124124F-956E-4698-9B93-C44361F03B27}" srcOrd="0" destOrd="0" presId="urn:microsoft.com/office/officeart/2005/8/layout/vList2"/>
    <dgm:cxn modelId="{9F784162-0D7B-4C20-9897-46C6522904D7}" type="presOf" srcId="{F9B34FE0-0FDB-4F9A-B7FD-A86E04D08AB7}" destId="{6EA5AB1F-B5B4-47D1-AB9F-64A158F6C4C0}" srcOrd="0" destOrd="0" presId="urn:microsoft.com/office/officeart/2005/8/layout/vList2"/>
    <dgm:cxn modelId="{FCC6A7DE-0F03-4882-BD19-56C8F912D6D6}" type="presOf" srcId="{94A298C5-9630-47B3-B6AF-5B55FFA9C41B}" destId="{DE5B2693-C923-4113-A251-803C7E07294E}" srcOrd="0" destOrd="0" presId="urn:microsoft.com/office/officeart/2005/8/layout/vList2"/>
    <dgm:cxn modelId="{B6ECEEBC-7EBE-4480-B06C-EDDFE926FA81}" srcId="{3B39C021-4D40-4552-94ED-DAAF5C241D2D}" destId="{8680C4C0-DA1B-4D1C-BAC7-017F8482A6EF}" srcOrd="2" destOrd="0" parTransId="{965B8757-AF93-4064-A178-67A803361714}" sibTransId="{90F2F4BA-4730-415A-8D2C-AA80AEF2A4F8}"/>
    <dgm:cxn modelId="{764539D7-CB2A-4425-9F75-585B22614A24}" srcId="{3B39C021-4D40-4552-94ED-DAAF5C241D2D}" destId="{94A298C5-9630-47B3-B6AF-5B55FFA9C41B}" srcOrd="1" destOrd="0" parTransId="{832B1297-5FF3-482C-AC62-AB47CD32640C}" sibTransId="{21D97E4F-C8DC-4012-961A-F11930B1C716}"/>
    <dgm:cxn modelId="{95E1A975-A544-4AB8-A2DD-1764223B33C6}" srcId="{3B39C021-4D40-4552-94ED-DAAF5C241D2D}" destId="{F9B34FE0-0FDB-4F9A-B7FD-A86E04D08AB7}" srcOrd="0" destOrd="0" parTransId="{3FD75CBC-9A1B-4C9A-9FD1-B7085C6E1DCF}" sibTransId="{11A71DCE-A493-4054-A0D0-29930EA8AF60}"/>
    <dgm:cxn modelId="{6DA5938E-B219-4FC0-A721-305B5FA51DEA}" type="presOf" srcId="{B62636B6-FB9A-435A-A9A8-F8EF28E8BD95}" destId="{3460AE7E-A9EF-4AAD-99B5-CCB07BF20528}" srcOrd="0" destOrd="0" presId="urn:microsoft.com/office/officeart/2005/8/layout/vList2"/>
    <dgm:cxn modelId="{5EC0F1EB-01A1-4E95-A485-4B3287B8CFE6}" type="presParOf" srcId="{8124124F-956E-4698-9B93-C44361F03B27}" destId="{6EA5AB1F-B5B4-47D1-AB9F-64A158F6C4C0}" srcOrd="0" destOrd="0" presId="urn:microsoft.com/office/officeart/2005/8/layout/vList2"/>
    <dgm:cxn modelId="{6E20BC08-62C0-4239-84A2-FF3C9B5CFB4B}" type="presParOf" srcId="{8124124F-956E-4698-9B93-C44361F03B27}" destId="{32E2703A-D0AC-4A97-B474-60202A9E2201}" srcOrd="1" destOrd="0" presId="urn:microsoft.com/office/officeart/2005/8/layout/vList2"/>
    <dgm:cxn modelId="{9D025FE0-1A5C-4628-A630-5561DEC7E609}" type="presParOf" srcId="{8124124F-956E-4698-9B93-C44361F03B27}" destId="{DE5B2693-C923-4113-A251-803C7E07294E}" srcOrd="2" destOrd="0" presId="urn:microsoft.com/office/officeart/2005/8/layout/vList2"/>
    <dgm:cxn modelId="{DD421119-0E43-443C-BCCA-D694FEF82121}" type="presParOf" srcId="{8124124F-956E-4698-9B93-C44361F03B27}" destId="{74D06137-6BBC-4805-B81C-4BD5CEF7EC0F}" srcOrd="3" destOrd="0" presId="urn:microsoft.com/office/officeart/2005/8/layout/vList2"/>
    <dgm:cxn modelId="{8D32391E-ACC8-4FF1-B939-010DE08CA0E0}" type="presParOf" srcId="{8124124F-956E-4698-9B93-C44361F03B27}" destId="{654CA21E-5E4B-4C84-BCF3-D755548336B1}" srcOrd="4" destOrd="0" presId="urn:microsoft.com/office/officeart/2005/8/layout/vList2"/>
    <dgm:cxn modelId="{F130D472-1AD2-41E7-9C2E-783F37453666}" type="presParOf" srcId="{8124124F-956E-4698-9B93-C44361F03B27}" destId="{5CB30A76-A9E6-4BC4-A848-26464B827F81}" srcOrd="5" destOrd="0" presId="urn:microsoft.com/office/officeart/2005/8/layout/vList2"/>
    <dgm:cxn modelId="{8E3095A5-1846-4A95-8B49-15ADD306B319}" type="presParOf" srcId="{8124124F-956E-4698-9B93-C44361F03B27}" destId="{3460AE7E-A9EF-4AAD-99B5-CCB07BF2052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92B2EC-4A35-43DE-BBCF-088EAFBCF0F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AC6ACD-A3A0-4D84-BDD9-57CA8D7EF6C5}">
      <dgm:prSet custT="1"/>
      <dgm:spPr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ru-RU" sz="1400" b="1" dirty="0" smtClean="0"/>
            <a:t>1.9. указание о необходимости соблюдения правил внутреннего распорядка. Требования по выполнению режимов труда и отдыха;</a:t>
          </a:r>
          <a:endParaRPr lang="ru-RU" sz="1400" dirty="0"/>
        </a:p>
      </dgm:t>
    </dgm:pt>
    <dgm:pt modelId="{E2C2F2F7-359A-44FD-AB41-810881FD03D7}" type="parTrans" cxnId="{97B6376B-E13D-48B9-A763-A9DEBF8D34B8}">
      <dgm:prSet/>
      <dgm:spPr/>
      <dgm:t>
        <a:bodyPr/>
        <a:lstStyle/>
        <a:p>
          <a:endParaRPr lang="ru-RU"/>
        </a:p>
      </dgm:t>
    </dgm:pt>
    <dgm:pt modelId="{B3B57CA9-0D19-46D1-B994-C456D1547483}" type="sibTrans" cxnId="{97B6376B-E13D-48B9-A763-A9DEBF8D34B8}">
      <dgm:prSet/>
      <dgm:spPr/>
      <dgm:t>
        <a:bodyPr/>
        <a:lstStyle/>
        <a:p>
          <a:endParaRPr lang="ru-RU"/>
        </a:p>
      </dgm:t>
    </dgm:pt>
    <dgm:pt modelId="{EEDBEF00-DFD4-4228-8223-7E073E7126C4}">
      <dgm:prSet custT="1"/>
      <dgm:spPr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ru-RU" sz="1400" b="1" dirty="0" smtClean="0"/>
            <a:t>1.10. правила личной гигиены, которые должен знать и соблюдать работник при выполнении заданий. Обязательность наличия в помещении медицинской аптечки;</a:t>
          </a:r>
          <a:endParaRPr lang="ru-RU" sz="1400" dirty="0"/>
        </a:p>
      </dgm:t>
    </dgm:pt>
    <dgm:pt modelId="{8076E624-D89E-4AD4-AE47-C0DD673CE017}" type="parTrans" cxnId="{F784B648-DA3C-46BF-9CC0-6FD48B5581BA}">
      <dgm:prSet/>
      <dgm:spPr/>
      <dgm:t>
        <a:bodyPr/>
        <a:lstStyle/>
        <a:p>
          <a:endParaRPr lang="ru-RU"/>
        </a:p>
      </dgm:t>
    </dgm:pt>
    <dgm:pt modelId="{EEE021E0-3025-4266-B90D-7C4E8D0755D9}" type="sibTrans" cxnId="{F784B648-DA3C-46BF-9CC0-6FD48B5581BA}">
      <dgm:prSet/>
      <dgm:spPr/>
      <dgm:t>
        <a:bodyPr/>
        <a:lstStyle/>
        <a:p>
          <a:endParaRPr lang="ru-RU"/>
        </a:p>
      </dgm:t>
    </dgm:pt>
    <dgm:pt modelId="{808157B2-0645-488A-A7A8-A7A61EA894A6}">
      <dgm:prSet custT="1"/>
      <dgm:spPr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ru-RU" sz="1400" b="1" dirty="0" smtClean="0"/>
            <a:t>1.11. правила поведения работников при остром профессиональном заболевании (отравлении) и травмировании, включая порядок уведомления должностных лиц работодателя, а также краткая информация о способах оказания первой помощи пострадавшему (если отсутствует специально разработанная инструкция для работников);</a:t>
          </a:r>
          <a:endParaRPr lang="ru-RU" sz="1400" dirty="0"/>
        </a:p>
      </dgm:t>
    </dgm:pt>
    <dgm:pt modelId="{128A1E4A-8019-489C-ACC8-55F03AB941E6}" type="parTrans" cxnId="{73A6D840-1463-4207-883D-DC27A34EBD3A}">
      <dgm:prSet/>
      <dgm:spPr/>
      <dgm:t>
        <a:bodyPr/>
        <a:lstStyle/>
        <a:p>
          <a:endParaRPr lang="ru-RU"/>
        </a:p>
      </dgm:t>
    </dgm:pt>
    <dgm:pt modelId="{38043B51-34D6-4952-9E0F-FDA6D1B20844}" type="sibTrans" cxnId="{73A6D840-1463-4207-883D-DC27A34EBD3A}">
      <dgm:prSet/>
      <dgm:spPr/>
      <dgm:t>
        <a:bodyPr/>
        <a:lstStyle/>
        <a:p>
          <a:endParaRPr lang="ru-RU"/>
        </a:p>
      </dgm:t>
    </dgm:pt>
    <dgm:pt modelId="{BE230C0D-04F1-4BB9-A6AC-711617B8BB24}">
      <dgm:prSet custT="1"/>
      <dgm:spPr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ru-RU" sz="1400" b="1" dirty="0" smtClean="0"/>
            <a:t>1.12. порядок уведомления должностных лиц работодателя (непосредственного руководителя) о выявленных неисправностях оборудования, приборов и инструментов, которые могут привести к авариям и несчастным случаям;</a:t>
          </a:r>
          <a:endParaRPr lang="ru-RU" sz="1400" dirty="0"/>
        </a:p>
      </dgm:t>
    </dgm:pt>
    <dgm:pt modelId="{A3750C05-ABEE-44B7-A863-8FDDE1468053}" type="parTrans" cxnId="{D4976FBE-6380-4924-8605-DED772BD1915}">
      <dgm:prSet/>
      <dgm:spPr/>
      <dgm:t>
        <a:bodyPr/>
        <a:lstStyle/>
        <a:p>
          <a:endParaRPr lang="ru-RU"/>
        </a:p>
      </dgm:t>
    </dgm:pt>
    <dgm:pt modelId="{7D97038D-BE7E-431A-BAF3-F82B49CD483C}" type="sibTrans" cxnId="{D4976FBE-6380-4924-8605-DED772BD1915}">
      <dgm:prSet/>
      <dgm:spPr/>
      <dgm:t>
        <a:bodyPr/>
        <a:lstStyle/>
        <a:p>
          <a:endParaRPr lang="ru-RU"/>
        </a:p>
      </dgm:t>
    </dgm:pt>
    <dgm:pt modelId="{740E1B34-33A1-407C-A497-A9C4985ED0F5}">
      <dgm:prSet custT="1"/>
      <dgm:spPr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ru-RU" sz="1400" b="1" dirty="0" smtClean="0"/>
            <a:t>1.13. ответственность работника за нарушение требований инструкции по охране труда (невыполнение требований инструкции должно рассматриваться как нарушение трудовой дисциплины и индивидуального трудового договора).</a:t>
          </a:r>
          <a:endParaRPr lang="ru-RU" sz="1400" dirty="0"/>
        </a:p>
      </dgm:t>
    </dgm:pt>
    <dgm:pt modelId="{63FCC6AB-8BD2-460A-8EA7-F8A2EF2DAE24}" type="parTrans" cxnId="{3FFFDCA4-E980-410B-A04E-432C71C83127}">
      <dgm:prSet/>
      <dgm:spPr/>
      <dgm:t>
        <a:bodyPr/>
        <a:lstStyle/>
        <a:p>
          <a:endParaRPr lang="ru-RU"/>
        </a:p>
      </dgm:t>
    </dgm:pt>
    <dgm:pt modelId="{894BA808-345B-46CF-ADD5-EDF5C9FAC7F4}" type="sibTrans" cxnId="{3FFFDCA4-E980-410B-A04E-432C71C83127}">
      <dgm:prSet/>
      <dgm:spPr/>
      <dgm:t>
        <a:bodyPr/>
        <a:lstStyle/>
        <a:p>
          <a:endParaRPr lang="ru-RU"/>
        </a:p>
      </dgm:t>
    </dgm:pt>
    <dgm:pt modelId="{27733D4C-0AB7-4C43-969A-43D83D75E27D}" type="pres">
      <dgm:prSet presAssocID="{9C92B2EC-4A35-43DE-BBCF-088EAFBCF0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18B677-196F-4C60-9E0C-ABE84E17713D}" type="pres">
      <dgm:prSet presAssocID="{B6AC6ACD-A3A0-4D84-BDD9-57CA8D7EF6C5}" presName="parentText" presStyleLbl="node1" presStyleIdx="0" presStyleCnt="5" custScaleY="682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10B9A-3743-41BB-ABB9-A9CA7EBCC6BB}" type="pres">
      <dgm:prSet presAssocID="{B3B57CA9-0D19-46D1-B994-C456D1547483}" presName="spacer" presStyleCnt="0"/>
      <dgm:spPr/>
    </dgm:pt>
    <dgm:pt modelId="{E3BAD9A0-CE4E-4CEB-908C-48EB717196AE}" type="pres">
      <dgm:prSet presAssocID="{EEDBEF00-DFD4-4228-8223-7E073E7126C4}" presName="parentText" presStyleLbl="node1" presStyleIdx="1" presStyleCnt="5" custScaleY="603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80886-7FED-4753-939D-CB45B2E42B61}" type="pres">
      <dgm:prSet presAssocID="{EEE021E0-3025-4266-B90D-7C4E8D0755D9}" presName="spacer" presStyleCnt="0"/>
      <dgm:spPr/>
    </dgm:pt>
    <dgm:pt modelId="{734335CD-6414-4667-BF04-39D80CACBBAD}" type="pres">
      <dgm:prSet presAssocID="{808157B2-0645-488A-A7A8-A7A61EA894A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D3995-375C-411E-943A-4D057FEA4820}" type="pres">
      <dgm:prSet presAssocID="{38043B51-34D6-4952-9E0F-FDA6D1B20844}" presName="spacer" presStyleCnt="0"/>
      <dgm:spPr/>
    </dgm:pt>
    <dgm:pt modelId="{85327D92-1A79-4BAF-BF08-A8DE9C4EFBAE}" type="pres">
      <dgm:prSet presAssocID="{BE230C0D-04F1-4BB9-A6AC-711617B8BB24}" presName="parentText" presStyleLbl="node1" presStyleIdx="3" presStyleCnt="5" custScaleY="498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7FB86-A563-4571-B9B2-06527D9F1A93}" type="pres">
      <dgm:prSet presAssocID="{7D97038D-BE7E-431A-BAF3-F82B49CD483C}" presName="spacer" presStyleCnt="0"/>
      <dgm:spPr/>
    </dgm:pt>
    <dgm:pt modelId="{AF405C74-D4D8-4D3F-BB13-87DD7E4ACF72}" type="pres">
      <dgm:prSet presAssocID="{740E1B34-33A1-407C-A497-A9C4985ED0F5}" presName="parentText" presStyleLbl="node1" presStyleIdx="4" presStyleCnt="5" custScaleY="533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226D38-4AF6-4DAD-BB06-8465D210161A}" type="presOf" srcId="{BE230C0D-04F1-4BB9-A6AC-711617B8BB24}" destId="{85327D92-1A79-4BAF-BF08-A8DE9C4EFBAE}" srcOrd="0" destOrd="0" presId="urn:microsoft.com/office/officeart/2005/8/layout/vList2"/>
    <dgm:cxn modelId="{D87F4379-44C5-465D-9BBF-7C2A45F64D1D}" type="presOf" srcId="{B6AC6ACD-A3A0-4D84-BDD9-57CA8D7EF6C5}" destId="{D318B677-196F-4C60-9E0C-ABE84E17713D}" srcOrd="0" destOrd="0" presId="urn:microsoft.com/office/officeart/2005/8/layout/vList2"/>
    <dgm:cxn modelId="{DBBBAFFC-5A28-43C3-A46D-17ADC913273F}" type="presOf" srcId="{9C92B2EC-4A35-43DE-BBCF-088EAFBCF0FE}" destId="{27733D4C-0AB7-4C43-969A-43D83D75E27D}" srcOrd="0" destOrd="0" presId="urn:microsoft.com/office/officeart/2005/8/layout/vList2"/>
    <dgm:cxn modelId="{73A6D840-1463-4207-883D-DC27A34EBD3A}" srcId="{9C92B2EC-4A35-43DE-BBCF-088EAFBCF0FE}" destId="{808157B2-0645-488A-A7A8-A7A61EA894A6}" srcOrd="2" destOrd="0" parTransId="{128A1E4A-8019-489C-ACC8-55F03AB941E6}" sibTransId="{38043B51-34D6-4952-9E0F-FDA6D1B20844}"/>
    <dgm:cxn modelId="{F784B648-DA3C-46BF-9CC0-6FD48B5581BA}" srcId="{9C92B2EC-4A35-43DE-BBCF-088EAFBCF0FE}" destId="{EEDBEF00-DFD4-4228-8223-7E073E7126C4}" srcOrd="1" destOrd="0" parTransId="{8076E624-D89E-4AD4-AE47-C0DD673CE017}" sibTransId="{EEE021E0-3025-4266-B90D-7C4E8D0755D9}"/>
    <dgm:cxn modelId="{3FFFDCA4-E980-410B-A04E-432C71C83127}" srcId="{9C92B2EC-4A35-43DE-BBCF-088EAFBCF0FE}" destId="{740E1B34-33A1-407C-A497-A9C4985ED0F5}" srcOrd="4" destOrd="0" parTransId="{63FCC6AB-8BD2-460A-8EA7-F8A2EF2DAE24}" sibTransId="{894BA808-345B-46CF-ADD5-EDF5C9FAC7F4}"/>
    <dgm:cxn modelId="{0ECEEF61-A2A9-4AD5-81CC-A1767EB024BF}" type="presOf" srcId="{EEDBEF00-DFD4-4228-8223-7E073E7126C4}" destId="{E3BAD9A0-CE4E-4CEB-908C-48EB717196AE}" srcOrd="0" destOrd="0" presId="urn:microsoft.com/office/officeart/2005/8/layout/vList2"/>
    <dgm:cxn modelId="{97B6376B-E13D-48B9-A763-A9DEBF8D34B8}" srcId="{9C92B2EC-4A35-43DE-BBCF-088EAFBCF0FE}" destId="{B6AC6ACD-A3A0-4D84-BDD9-57CA8D7EF6C5}" srcOrd="0" destOrd="0" parTransId="{E2C2F2F7-359A-44FD-AB41-810881FD03D7}" sibTransId="{B3B57CA9-0D19-46D1-B994-C456D1547483}"/>
    <dgm:cxn modelId="{8A88B663-6FAB-4528-9784-3F4783D5C921}" type="presOf" srcId="{740E1B34-33A1-407C-A497-A9C4985ED0F5}" destId="{AF405C74-D4D8-4D3F-BB13-87DD7E4ACF72}" srcOrd="0" destOrd="0" presId="urn:microsoft.com/office/officeart/2005/8/layout/vList2"/>
    <dgm:cxn modelId="{D4976FBE-6380-4924-8605-DED772BD1915}" srcId="{9C92B2EC-4A35-43DE-BBCF-088EAFBCF0FE}" destId="{BE230C0D-04F1-4BB9-A6AC-711617B8BB24}" srcOrd="3" destOrd="0" parTransId="{A3750C05-ABEE-44B7-A863-8FDDE1468053}" sibTransId="{7D97038D-BE7E-431A-BAF3-F82B49CD483C}"/>
    <dgm:cxn modelId="{102247B0-BC48-4704-AC40-FACE76B6386A}" type="presOf" srcId="{808157B2-0645-488A-A7A8-A7A61EA894A6}" destId="{734335CD-6414-4667-BF04-39D80CACBBAD}" srcOrd="0" destOrd="0" presId="urn:microsoft.com/office/officeart/2005/8/layout/vList2"/>
    <dgm:cxn modelId="{BACF3C17-7865-49A1-9857-3DA5156190FA}" type="presParOf" srcId="{27733D4C-0AB7-4C43-969A-43D83D75E27D}" destId="{D318B677-196F-4C60-9E0C-ABE84E17713D}" srcOrd="0" destOrd="0" presId="urn:microsoft.com/office/officeart/2005/8/layout/vList2"/>
    <dgm:cxn modelId="{A147DAE2-E7BE-4E75-BDBC-C2C0FA0CF653}" type="presParOf" srcId="{27733D4C-0AB7-4C43-969A-43D83D75E27D}" destId="{C1710B9A-3743-41BB-ABB9-A9CA7EBCC6BB}" srcOrd="1" destOrd="0" presId="urn:microsoft.com/office/officeart/2005/8/layout/vList2"/>
    <dgm:cxn modelId="{938ECF6B-8A6C-42F5-9875-42A6960AF947}" type="presParOf" srcId="{27733D4C-0AB7-4C43-969A-43D83D75E27D}" destId="{E3BAD9A0-CE4E-4CEB-908C-48EB717196AE}" srcOrd="2" destOrd="0" presId="urn:microsoft.com/office/officeart/2005/8/layout/vList2"/>
    <dgm:cxn modelId="{DEC17A55-D4B0-4EE9-94B0-2A820B53C110}" type="presParOf" srcId="{27733D4C-0AB7-4C43-969A-43D83D75E27D}" destId="{E2080886-7FED-4753-939D-CB45B2E42B61}" srcOrd="3" destOrd="0" presId="urn:microsoft.com/office/officeart/2005/8/layout/vList2"/>
    <dgm:cxn modelId="{9473BAFA-BE4E-4B01-B9A1-33DB4C639D6B}" type="presParOf" srcId="{27733D4C-0AB7-4C43-969A-43D83D75E27D}" destId="{734335CD-6414-4667-BF04-39D80CACBBAD}" srcOrd="4" destOrd="0" presId="urn:microsoft.com/office/officeart/2005/8/layout/vList2"/>
    <dgm:cxn modelId="{EDBB90CC-1BA1-4953-9326-7C39333B6F0B}" type="presParOf" srcId="{27733D4C-0AB7-4C43-969A-43D83D75E27D}" destId="{BE0D3995-375C-411E-943A-4D057FEA4820}" srcOrd="5" destOrd="0" presId="urn:microsoft.com/office/officeart/2005/8/layout/vList2"/>
    <dgm:cxn modelId="{F2C9A768-55B5-460B-A3D7-55ADE5353B05}" type="presParOf" srcId="{27733D4C-0AB7-4C43-969A-43D83D75E27D}" destId="{85327D92-1A79-4BAF-BF08-A8DE9C4EFBAE}" srcOrd="6" destOrd="0" presId="urn:microsoft.com/office/officeart/2005/8/layout/vList2"/>
    <dgm:cxn modelId="{8BB7DD50-AF97-4250-839A-5F5EA3F1AFA2}" type="presParOf" srcId="{27733D4C-0AB7-4C43-969A-43D83D75E27D}" destId="{83E7FB86-A563-4571-B9B2-06527D9F1A93}" srcOrd="7" destOrd="0" presId="urn:microsoft.com/office/officeart/2005/8/layout/vList2"/>
    <dgm:cxn modelId="{FFB18AD3-704E-4495-B07E-B39C4D6C35BF}" type="presParOf" srcId="{27733D4C-0AB7-4C43-969A-43D83D75E27D}" destId="{AF405C74-D4D8-4D3F-BB13-87DD7E4ACF7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2D7DA-1455-40C1-A651-85260DFF7719}">
      <dsp:nvSpPr>
        <dsp:cNvPr id="0" name=""/>
        <dsp:cNvSpPr/>
      </dsp:nvSpPr>
      <dsp:spPr>
        <a:xfrm>
          <a:off x="0" y="4317"/>
          <a:ext cx="8496944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0C76F-9000-444E-8756-F46560951F2A}">
      <dsp:nvSpPr>
        <dsp:cNvPr id="0" name=""/>
        <dsp:cNvSpPr/>
      </dsp:nvSpPr>
      <dsp:spPr>
        <a:xfrm>
          <a:off x="0" y="149295"/>
          <a:ext cx="1672300" cy="1233721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Инструкция по охране труда состоит из разделов:</a:t>
          </a:r>
          <a:endParaRPr lang="ru-RU" sz="1800" kern="1200" dirty="0"/>
        </a:p>
      </dsp:txBody>
      <dsp:txXfrm>
        <a:off x="0" y="149295"/>
        <a:ext cx="1672300" cy="1233721"/>
      </dsp:txXfrm>
    </dsp:sp>
    <dsp:sp modelId="{FED610A6-B60C-432E-867C-F70E5764DE15}">
      <dsp:nvSpPr>
        <dsp:cNvPr id="0" name=""/>
        <dsp:cNvSpPr/>
      </dsp:nvSpPr>
      <dsp:spPr>
        <a:xfrm>
          <a:off x="1799754" y="43976"/>
          <a:ext cx="6670101" cy="793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 </a:t>
          </a:r>
          <a:r>
            <a:rPr lang="ru-RU" sz="1800" kern="1200" dirty="0" smtClean="0"/>
            <a:t>Общие требования охраны труда</a:t>
          </a:r>
          <a:endParaRPr lang="ru-RU" sz="1800" kern="1200" dirty="0"/>
        </a:p>
      </dsp:txBody>
      <dsp:txXfrm>
        <a:off x="1799754" y="43976"/>
        <a:ext cx="6670101" cy="793176"/>
      </dsp:txXfrm>
    </dsp:sp>
    <dsp:sp modelId="{3BB5DE42-F777-456E-BAF8-937E50860BA3}">
      <dsp:nvSpPr>
        <dsp:cNvPr id="0" name=""/>
        <dsp:cNvSpPr/>
      </dsp:nvSpPr>
      <dsp:spPr>
        <a:xfrm>
          <a:off x="1672300" y="837152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87A4E-E47A-4A05-84F9-908EA1AC2CFC}">
      <dsp:nvSpPr>
        <dsp:cNvPr id="0" name=""/>
        <dsp:cNvSpPr/>
      </dsp:nvSpPr>
      <dsp:spPr>
        <a:xfrm>
          <a:off x="1799754" y="876810"/>
          <a:ext cx="6670101" cy="793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II </a:t>
          </a:r>
          <a:r>
            <a:rPr lang="ru-RU" sz="1800" kern="1200" dirty="0" smtClean="0"/>
            <a:t>Требования охраны труда перед началом работы;</a:t>
          </a:r>
          <a:endParaRPr lang="ru-RU" sz="1800" kern="1200" dirty="0"/>
        </a:p>
      </dsp:txBody>
      <dsp:txXfrm>
        <a:off x="1799754" y="876810"/>
        <a:ext cx="6670101" cy="793176"/>
      </dsp:txXfrm>
    </dsp:sp>
    <dsp:sp modelId="{E2382B35-5B7D-435D-8409-3B720051054F}">
      <dsp:nvSpPr>
        <dsp:cNvPr id="0" name=""/>
        <dsp:cNvSpPr/>
      </dsp:nvSpPr>
      <dsp:spPr>
        <a:xfrm>
          <a:off x="1672300" y="1669987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038C6-9A9A-4E10-B482-6E2313B345CA}">
      <dsp:nvSpPr>
        <dsp:cNvPr id="0" name=""/>
        <dsp:cNvSpPr/>
      </dsp:nvSpPr>
      <dsp:spPr>
        <a:xfrm>
          <a:off x="1799754" y="1709645"/>
          <a:ext cx="6670101" cy="793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III </a:t>
          </a:r>
          <a:r>
            <a:rPr lang="ru-RU" sz="1800" kern="1200" dirty="0" smtClean="0"/>
            <a:t>Требования охраны труда во время работы;</a:t>
          </a:r>
          <a:endParaRPr lang="ru-RU" sz="1800" kern="1200" dirty="0"/>
        </a:p>
      </dsp:txBody>
      <dsp:txXfrm>
        <a:off x="1799754" y="1709645"/>
        <a:ext cx="6670101" cy="793176"/>
      </dsp:txXfrm>
    </dsp:sp>
    <dsp:sp modelId="{C2294FF4-0E9E-4D39-ABB9-1CAAA4905B3B}">
      <dsp:nvSpPr>
        <dsp:cNvPr id="0" name=""/>
        <dsp:cNvSpPr/>
      </dsp:nvSpPr>
      <dsp:spPr>
        <a:xfrm>
          <a:off x="1672300" y="2502822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42DA2-6F72-4650-96CB-B33A97957A8D}">
      <dsp:nvSpPr>
        <dsp:cNvPr id="0" name=""/>
        <dsp:cNvSpPr/>
      </dsp:nvSpPr>
      <dsp:spPr>
        <a:xfrm>
          <a:off x="1799754" y="2542480"/>
          <a:ext cx="6670101" cy="793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IV </a:t>
          </a:r>
          <a:r>
            <a:rPr lang="ru-RU" sz="1800" kern="1200" dirty="0" smtClean="0"/>
            <a:t>Требования охраны труда в аварийных ситуациях;</a:t>
          </a:r>
          <a:endParaRPr lang="ru-RU" sz="1800" kern="1200" dirty="0"/>
        </a:p>
      </dsp:txBody>
      <dsp:txXfrm>
        <a:off x="1799754" y="2542480"/>
        <a:ext cx="6670101" cy="793176"/>
      </dsp:txXfrm>
    </dsp:sp>
    <dsp:sp modelId="{C3A0601D-B4B8-46E7-991D-3F9E16CE6AC4}">
      <dsp:nvSpPr>
        <dsp:cNvPr id="0" name=""/>
        <dsp:cNvSpPr/>
      </dsp:nvSpPr>
      <dsp:spPr>
        <a:xfrm>
          <a:off x="1672300" y="3335657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BEADB-459A-4F5C-891B-314F9BFF5F4C}">
      <dsp:nvSpPr>
        <dsp:cNvPr id="0" name=""/>
        <dsp:cNvSpPr/>
      </dsp:nvSpPr>
      <dsp:spPr>
        <a:xfrm>
          <a:off x="1799754" y="3375315"/>
          <a:ext cx="6670101" cy="793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 </a:t>
          </a:r>
          <a:r>
            <a:rPr lang="ru-RU" sz="1800" kern="1200" dirty="0" smtClean="0"/>
            <a:t>Требования охраны труда по окончании работы.</a:t>
          </a:r>
          <a:endParaRPr lang="ru-RU" sz="1800" kern="1200" dirty="0"/>
        </a:p>
      </dsp:txBody>
      <dsp:txXfrm>
        <a:off x="1799754" y="3375315"/>
        <a:ext cx="6670101" cy="793176"/>
      </dsp:txXfrm>
    </dsp:sp>
    <dsp:sp modelId="{5C95E2F4-E47B-441C-81ED-8A73E6546175}">
      <dsp:nvSpPr>
        <dsp:cNvPr id="0" name=""/>
        <dsp:cNvSpPr/>
      </dsp:nvSpPr>
      <dsp:spPr>
        <a:xfrm>
          <a:off x="1672300" y="4168491"/>
          <a:ext cx="6797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78E7-F199-44E8-AF93-337C2CFC3155}">
      <dsp:nvSpPr>
        <dsp:cNvPr id="0" name=""/>
        <dsp:cNvSpPr/>
      </dsp:nvSpPr>
      <dsp:spPr>
        <a:xfrm>
          <a:off x="0" y="36332"/>
          <a:ext cx="8640960" cy="512588"/>
        </a:xfrm>
        <a:prstGeom prst="roundRect">
          <a:avLst/>
        </a:prstGeom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</a:rPr>
            <a:t>2.1. порядок подготовки рабочего места, средств индивидуальной защиты;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25022" y="61354"/>
        <a:ext cx="8590916" cy="462544"/>
      </dsp:txXfrm>
    </dsp:sp>
    <dsp:sp modelId="{5F780D96-B8AB-40D5-87DB-FC44D179250D}">
      <dsp:nvSpPr>
        <dsp:cNvPr id="0" name=""/>
        <dsp:cNvSpPr/>
      </dsp:nvSpPr>
      <dsp:spPr>
        <a:xfrm>
          <a:off x="0" y="727481"/>
          <a:ext cx="8640960" cy="1777230"/>
        </a:xfrm>
        <a:prstGeom prst="roundRect">
          <a:avLst/>
        </a:prstGeom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2.2</a:t>
          </a:r>
          <a:r>
            <a:rPr lang="ru-RU" sz="1600" kern="1200" dirty="0" smtClean="0">
              <a:solidFill>
                <a:srgbClr val="002060"/>
              </a:solidFill>
            </a:rPr>
            <a:t>. порядок проверки безопасности рабочего места и его готовности к работе (проверка свободности проходов, проездов, доступов к органам управления, исправности, оборудования, приспособлений, инструмента, контрольно-измерительных приборов, ограждений, сигнализации, блокировочных и других устройств, необходимых для создания безопасных условий труда, местной вентиляции и местного освещения;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86757" y="814238"/>
        <a:ext cx="8467446" cy="1603716"/>
      </dsp:txXfrm>
    </dsp:sp>
    <dsp:sp modelId="{8D63BD43-88B1-483D-982A-1C3D84873A2D}">
      <dsp:nvSpPr>
        <dsp:cNvPr id="0" name=""/>
        <dsp:cNvSpPr/>
      </dsp:nvSpPr>
      <dsp:spPr>
        <a:xfrm>
          <a:off x="0" y="2683271"/>
          <a:ext cx="8640960" cy="1073749"/>
        </a:xfrm>
        <a:prstGeom prst="roundRect">
          <a:avLst/>
        </a:prstGeom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2.3. </a:t>
          </a:r>
          <a:r>
            <a:rPr lang="ru-RU" sz="1600" kern="1200" dirty="0" smtClean="0">
              <a:solidFill>
                <a:srgbClr val="002060"/>
              </a:solidFill>
            </a:rPr>
            <a:t>порядок проверки наличия и состояния исходных материалов (заготовки, сырье, провода и т. п; места хранения и складирования, особенно легковоспламеняющихся жидкостей и материалов, ветоши, промасленной тары и т. п.;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52416" y="2735687"/>
        <a:ext cx="8536128" cy="968917"/>
      </dsp:txXfrm>
    </dsp:sp>
    <dsp:sp modelId="{B547DF7F-13E5-48C9-8514-0BC83A87DF33}">
      <dsp:nvSpPr>
        <dsp:cNvPr id="0" name=""/>
        <dsp:cNvSpPr/>
      </dsp:nvSpPr>
      <dsp:spPr>
        <a:xfrm>
          <a:off x="0" y="3935580"/>
          <a:ext cx="8640960" cy="613446"/>
        </a:xfrm>
        <a:prstGeom prst="roundRect">
          <a:avLst/>
        </a:prstGeom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2.4. </a:t>
          </a:r>
          <a:r>
            <a:rPr lang="ru-RU" sz="1600" kern="1200" dirty="0" smtClean="0">
              <a:solidFill>
                <a:srgbClr val="002060"/>
              </a:solidFill>
            </a:rPr>
            <a:t>порядок проверки средств пожарной безопасности, в том числе средств сигнализации и тушения пожара;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29946" y="3965526"/>
        <a:ext cx="8581068" cy="553554"/>
      </dsp:txXfrm>
    </dsp:sp>
    <dsp:sp modelId="{D877AE94-933C-47E5-8404-EA8898A38C15}">
      <dsp:nvSpPr>
        <dsp:cNvPr id="0" name=""/>
        <dsp:cNvSpPr/>
      </dsp:nvSpPr>
      <dsp:spPr>
        <a:xfrm>
          <a:off x="0" y="4763919"/>
          <a:ext cx="8640960" cy="456659"/>
        </a:xfrm>
        <a:prstGeom prst="roundRect">
          <a:avLst/>
        </a:prstGeom>
        <a:gradFill flip="none" rotWithShape="0">
          <a:gsLst>
            <a:gs pos="0">
              <a:srgbClr val="96F898">
                <a:tint val="66000"/>
                <a:satMod val="160000"/>
              </a:srgbClr>
            </a:gs>
            <a:gs pos="50000">
              <a:srgbClr val="96F898">
                <a:tint val="44500"/>
                <a:satMod val="160000"/>
              </a:srgbClr>
            </a:gs>
            <a:gs pos="100000">
              <a:srgbClr val="96F898">
                <a:tint val="23500"/>
                <a:satMod val="160000"/>
              </a:srgbClr>
            </a:gs>
          </a:gsLst>
          <a:lin ang="135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2.5. </a:t>
          </a:r>
          <a:r>
            <a:rPr lang="ru-RU" sz="1600" kern="1200" dirty="0" smtClean="0">
              <a:solidFill>
                <a:srgbClr val="002060"/>
              </a:solidFill>
            </a:rPr>
            <a:t>порядок приема смены в случае непрерывной работы.</a:t>
          </a:r>
          <a:endParaRPr lang="ru-RU" sz="1600" kern="1200" dirty="0">
            <a:solidFill>
              <a:srgbClr val="002060"/>
            </a:solidFill>
          </a:endParaRPr>
        </a:p>
      </dsp:txBody>
      <dsp:txXfrm>
        <a:off x="22292" y="4786211"/>
        <a:ext cx="8596376" cy="4120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9EABD-709A-4B8B-889E-6FBEEBCBA98D}">
      <dsp:nvSpPr>
        <dsp:cNvPr id="0" name=""/>
        <dsp:cNvSpPr/>
      </dsp:nvSpPr>
      <dsp:spPr>
        <a:xfrm>
          <a:off x="0" y="0"/>
          <a:ext cx="8640960" cy="507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3.1.</a:t>
          </a:r>
          <a:r>
            <a:rPr lang="ru-RU" sz="1400" kern="1200" dirty="0" smtClean="0"/>
            <a:t> </a:t>
          </a:r>
          <a:r>
            <a:rPr lang="ru-RU" sz="1400" b="1" kern="1200" dirty="0" smtClean="0">
              <a:solidFill>
                <a:srgbClr val="002060"/>
              </a:solidFill>
            </a:rPr>
            <a:t>требования к использованию средств индивидуальной защиты, спецодежды, </a:t>
          </a:r>
          <a:r>
            <a:rPr lang="ru-RU" sz="1400" b="1" kern="1200" dirty="0" err="1" smtClean="0">
              <a:solidFill>
                <a:srgbClr val="002060"/>
              </a:solidFill>
            </a:rPr>
            <a:t>спецобуви</a:t>
          </a:r>
          <a:r>
            <a:rPr lang="ru-RU" sz="1400" b="1" kern="1200" dirty="0" smtClean="0">
              <a:solidFill>
                <a:srgbClr val="002060"/>
              </a:solidFill>
            </a:rPr>
            <a:t> при проведении работ;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4779" y="24779"/>
        <a:ext cx="8591402" cy="458038"/>
      </dsp:txXfrm>
    </dsp:sp>
    <dsp:sp modelId="{057245A3-A7C6-4FA6-9F66-888E9141CFBF}">
      <dsp:nvSpPr>
        <dsp:cNvPr id="0" name=""/>
        <dsp:cNvSpPr/>
      </dsp:nvSpPr>
      <dsp:spPr>
        <a:xfrm>
          <a:off x="0" y="686057"/>
          <a:ext cx="8640960" cy="4656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3.2. порядок пуска и остановки оборудования;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2733" y="708790"/>
        <a:ext cx="8595494" cy="420221"/>
      </dsp:txXfrm>
    </dsp:sp>
    <dsp:sp modelId="{CF90AD5A-2DF3-4380-A790-436EEBD047AB}">
      <dsp:nvSpPr>
        <dsp:cNvPr id="0" name=""/>
        <dsp:cNvSpPr/>
      </dsp:nvSpPr>
      <dsp:spPr>
        <a:xfrm>
          <a:off x="0" y="1281344"/>
          <a:ext cx="8640960" cy="6268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3.3. требования безопасного обращения с исходными (заготовки, сырье и т. п.) и вспомогательными материалами;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0600" y="1311944"/>
        <a:ext cx="8579760" cy="565638"/>
      </dsp:txXfrm>
    </dsp:sp>
    <dsp:sp modelId="{F2758978-A3E6-4FA8-A17E-7BA7061A28FC}">
      <dsp:nvSpPr>
        <dsp:cNvPr id="0" name=""/>
        <dsp:cNvSpPr/>
      </dsp:nvSpPr>
      <dsp:spPr>
        <a:xfrm>
          <a:off x="0" y="2037782"/>
          <a:ext cx="8640960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3.4</a:t>
          </a:r>
          <a:r>
            <a:rPr lang="ru-RU" sz="1400" b="1" kern="1200" dirty="0" smtClean="0"/>
            <a:t>. </a:t>
          </a:r>
          <a:r>
            <a:rPr lang="ru-RU" sz="1400" b="1" kern="1200" dirty="0" smtClean="0">
              <a:solidFill>
                <a:srgbClr val="002060"/>
              </a:solidFill>
            </a:rPr>
            <a:t>безопасные способы и приемы подъема и перемещения тяжестей (работы, выполняемые вручную, использование тары, транспортных средств, грузоподъемных машин и механизмов и т. п.);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41123" y="2078905"/>
        <a:ext cx="8558714" cy="760154"/>
      </dsp:txXfrm>
    </dsp:sp>
    <dsp:sp modelId="{72013703-A93A-48DA-B959-62A724D4D997}">
      <dsp:nvSpPr>
        <dsp:cNvPr id="0" name=""/>
        <dsp:cNvSpPr/>
      </dsp:nvSpPr>
      <dsp:spPr>
        <a:xfrm>
          <a:off x="0" y="2978489"/>
          <a:ext cx="8640960" cy="4490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3.5. порядок установки агрегатов, оснастки и органов управления в безопасное положение</a:t>
          </a:r>
          <a:r>
            <a:rPr lang="ru-RU" sz="500" b="1" kern="1200" dirty="0" smtClean="0">
              <a:solidFill>
                <a:srgbClr val="002060"/>
              </a:solidFill>
            </a:rPr>
            <a:t>;</a:t>
          </a:r>
          <a:endParaRPr lang="ru-RU" sz="500" b="1" kern="1200" dirty="0">
            <a:solidFill>
              <a:srgbClr val="002060"/>
            </a:solidFill>
          </a:endParaRPr>
        </a:p>
      </dsp:txBody>
      <dsp:txXfrm>
        <a:off x="21920" y="3000409"/>
        <a:ext cx="8597120" cy="405184"/>
      </dsp:txXfrm>
    </dsp:sp>
    <dsp:sp modelId="{585EC961-F7AB-4F18-B909-CFF4B08F6C01}">
      <dsp:nvSpPr>
        <dsp:cNvPr id="0" name=""/>
        <dsp:cNvSpPr/>
      </dsp:nvSpPr>
      <dsp:spPr>
        <a:xfrm>
          <a:off x="0" y="3588407"/>
          <a:ext cx="8640960" cy="5572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3.6</a:t>
          </a:r>
          <a:r>
            <a:rPr lang="ru-RU" sz="1400" kern="1200" dirty="0" smtClean="0"/>
            <a:t>. </a:t>
          </a:r>
          <a:r>
            <a:rPr lang="ru-RU" sz="1400" b="1" kern="1200" dirty="0" smtClean="0">
              <a:solidFill>
                <a:srgbClr val="002060"/>
              </a:solidFill>
            </a:rPr>
            <a:t>безопасные приемы установки и съема заготовок и деталей, их замеров;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7201" y="3615608"/>
        <a:ext cx="8586558" cy="502820"/>
      </dsp:txXfrm>
    </dsp:sp>
    <dsp:sp modelId="{2127A07C-C4FC-464E-848A-557C523B52D6}">
      <dsp:nvSpPr>
        <dsp:cNvPr id="0" name=""/>
        <dsp:cNvSpPr/>
      </dsp:nvSpPr>
      <dsp:spPr>
        <a:xfrm>
          <a:off x="0" y="4275229"/>
          <a:ext cx="8640960" cy="6032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3.7. способы и приемы безопасного выполнения работ с учетом последовательности проведения технологического процесса, эксплуатации оборудования, приборов;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9449" y="4304678"/>
        <a:ext cx="8582062" cy="544369"/>
      </dsp:txXfrm>
    </dsp:sp>
    <dsp:sp modelId="{894FB5E1-C9DD-4BA2-8509-9675ACCD041C}">
      <dsp:nvSpPr>
        <dsp:cNvPr id="0" name=""/>
        <dsp:cNvSpPr/>
      </dsp:nvSpPr>
      <dsp:spPr>
        <a:xfrm>
          <a:off x="0" y="5008097"/>
          <a:ext cx="8640960" cy="5596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3.8</a:t>
          </a:r>
          <a:r>
            <a:rPr lang="ru-RU" sz="1400" kern="1200" dirty="0" smtClean="0"/>
            <a:t>. </a:t>
          </a:r>
          <a:r>
            <a:rPr lang="ru-RU" sz="1400" b="1" kern="1200" dirty="0" smtClean="0">
              <a:solidFill>
                <a:srgbClr val="002060"/>
              </a:solidFill>
            </a:rPr>
            <a:t>порядок и правила пользования ручным и механизированным инструментом, приспособлениями и устройствами, а также переносным освещением и т. п.;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7321" y="5035418"/>
        <a:ext cx="8586318" cy="5050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7EE9D-F24E-4C46-A23F-704A3B212716}">
      <dsp:nvSpPr>
        <dsp:cNvPr id="0" name=""/>
        <dsp:cNvSpPr/>
      </dsp:nvSpPr>
      <dsp:spPr>
        <a:xfrm>
          <a:off x="0" y="687765"/>
          <a:ext cx="8532948" cy="7634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3.10</a:t>
          </a:r>
          <a:r>
            <a:rPr lang="ru-RU" sz="1400" kern="1200" dirty="0" smtClean="0"/>
            <a:t>. </a:t>
          </a:r>
          <a:r>
            <a:rPr lang="ru-RU" sz="1400" b="1" kern="1200" dirty="0" smtClean="0">
              <a:solidFill>
                <a:srgbClr val="002060"/>
              </a:solidFill>
            </a:rPr>
            <a:t>обязанности работника следить за исправностью инструмента, защитных и предохранительных приспособлений, показаниями контрольных или сигнализирующих устройств и приборов и т. п.;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7267" y="725032"/>
        <a:ext cx="8458414" cy="688894"/>
      </dsp:txXfrm>
    </dsp:sp>
    <dsp:sp modelId="{E1B5B951-ED34-4C25-BE28-D07680EFA97A}">
      <dsp:nvSpPr>
        <dsp:cNvPr id="0" name=""/>
        <dsp:cNvSpPr/>
      </dsp:nvSpPr>
      <dsp:spPr>
        <a:xfrm>
          <a:off x="0" y="1551863"/>
          <a:ext cx="8532948" cy="1198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3.11. </a:t>
          </a:r>
          <a:r>
            <a:rPr lang="ru-RU" sz="1400" b="1" kern="1200" dirty="0" smtClean="0">
              <a:solidFill>
                <a:srgbClr val="002060"/>
              </a:solidFill>
            </a:rPr>
            <a:t>основные виды отклонений от нормы в технологическом режиме и порядок приведения работы оборудования, приборов и так далее до требуемых значений (снижение или увеличение напряжения, уменьшение или увеличение давления и температуры, изменение скорости или числа оборотов и т. п.);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58485" y="1610348"/>
        <a:ext cx="8415978" cy="1081110"/>
      </dsp:txXfrm>
    </dsp:sp>
    <dsp:sp modelId="{4E2B58C9-0716-439D-B738-9CF2651DED7E}">
      <dsp:nvSpPr>
        <dsp:cNvPr id="0" name=""/>
        <dsp:cNvSpPr/>
      </dsp:nvSpPr>
      <dsp:spPr>
        <a:xfrm>
          <a:off x="0" y="2920006"/>
          <a:ext cx="8532948" cy="5564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3.12. действия, направленные на предотвращение аварийных и </a:t>
          </a:r>
          <a:r>
            <a:rPr lang="ru-RU" sz="1400" b="1" kern="1200" dirty="0" err="1" smtClean="0">
              <a:solidFill>
                <a:srgbClr val="002060"/>
              </a:solidFill>
            </a:rPr>
            <a:t>травмоопасных</a:t>
          </a:r>
          <a:r>
            <a:rPr lang="ru-RU" sz="1400" b="1" kern="1200" dirty="0" smtClean="0">
              <a:solidFill>
                <a:srgbClr val="002060"/>
              </a:solidFill>
            </a:rPr>
            <a:t> ситуаций при возникновении тех или иных неисправностей, повреждений, поломок</a:t>
          </a:r>
          <a:r>
            <a:rPr lang="ru-RU" sz="1200" b="1" kern="1200" dirty="0" smtClean="0">
              <a:solidFill>
                <a:srgbClr val="002060"/>
              </a:solidFill>
            </a:rPr>
            <a:t>;</a:t>
          </a:r>
          <a:endParaRPr lang="ru-RU" sz="1200" b="1" kern="1200" dirty="0">
            <a:solidFill>
              <a:srgbClr val="002060"/>
            </a:solidFill>
          </a:endParaRPr>
        </a:p>
      </dsp:txBody>
      <dsp:txXfrm>
        <a:off x="27165" y="2947171"/>
        <a:ext cx="8478618" cy="502154"/>
      </dsp:txXfrm>
    </dsp:sp>
    <dsp:sp modelId="{D73FB77C-C99F-4CA2-95D4-D6A38B9376D9}">
      <dsp:nvSpPr>
        <dsp:cNvPr id="0" name=""/>
        <dsp:cNvSpPr/>
      </dsp:nvSpPr>
      <dsp:spPr>
        <a:xfrm>
          <a:off x="0" y="3564401"/>
          <a:ext cx="8532948" cy="572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3.13. указания о безопасном содержании рабочего места, недопустимости накопления отходов в рабочей зоне и т. п.;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7941" y="3592342"/>
        <a:ext cx="8477066" cy="516488"/>
      </dsp:txXfrm>
    </dsp:sp>
    <dsp:sp modelId="{E4500779-A6B1-4D3F-B6D3-30AEAE88E825}">
      <dsp:nvSpPr>
        <dsp:cNvPr id="0" name=""/>
        <dsp:cNvSpPr/>
      </dsp:nvSpPr>
      <dsp:spPr>
        <a:xfrm>
          <a:off x="0" y="4212474"/>
          <a:ext cx="8532948" cy="6406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3.14. меры безопасности работников при обнаружении неисправностей оборудования, инструмента и т. п. (указать конкретные действия работника);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1276" y="4243750"/>
        <a:ext cx="8470396" cy="578145"/>
      </dsp:txXfrm>
    </dsp:sp>
    <dsp:sp modelId="{62377F48-A63C-4765-91E7-1E60D952D2E4}">
      <dsp:nvSpPr>
        <dsp:cNvPr id="0" name=""/>
        <dsp:cNvSpPr/>
      </dsp:nvSpPr>
      <dsp:spPr>
        <a:xfrm>
          <a:off x="0" y="4933131"/>
          <a:ext cx="8532948" cy="4314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3.15. требование соблюдения правил личной гигиены при выполнении работы;</a:t>
          </a:r>
          <a:endParaRPr lang="ru-RU" sz="1400" b="1" kern="1200" dirty="0"/>
        </a:p>
      </dsp:txBody>
      <dsp:txXfrm>
        <a:off x="21062" y="4954193"/>
        <a:ext cx="8490824" cy="3893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3897-0EA3-4ECD-817A-A4E995479F7B}">
      <dsp:nvSpPr>
        <dsp:cNvPr id="0" name=""/>
        <dsp:cNvSpPr/>
      </dsp:nvSpPr>
      <dsp:spPr>
        <a:xfrm>
          <a:off x="0" y="0"/>
          <a:ext cx="8568952" cy="9298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3.16. особые меры безопасности при эксплуатации систем, работающих под давлением, при проведении работ с применением вредных, </a:t>
          </a:r>
          <a:r>
            <a:rPr lang="ru-RU" sz="1400" b="1" kern="1200" dirty="0" err="1" smtClean="0">
              <a:solidFill>
                <a:srgbClr val="002060"/>
              </a:solidFill>
            </a:rPr>
            <a:t>пожаро</a:t>
          </a:r>
          <a:r>
            <a:rPr lang="ru-RU" sz="1400" b="1" kern="1200" dirty="0" smtClean="0">
              <a:solidFill>
                <a:srgbClr val="002060"/>
              </a:solidFill>
            </a:rPr>
            <a:t>- и взрывоопасных веществ;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45392" y="45392"/>
        <a:ext cx="8478168" cy="839085"/>
      </dsp:txXfrm>
    </dsp:sp>
    <dsp:sp modelId="{CDF5CFB4-5F7E-4CBE-B39C-994EBFDE9C71}">
      <dsp:nvSpPr>
        <dsp:cNvPr id="0" name=""/>
        <dsp:cNvSpPr/>
      </dsp:nvSpPr>
      <dsp:spPr>
        <a:xfrm>
          <a:off x="0" y="1072628"/>
          <a:ext cx="8568952" cy="8374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solidFill>
                <a:srgbClr val="002060"/>
              </a:solidFill>
            </a:rPr>
            <a:t>3.17. порядок проведения работ повышенной опасности;</a:t>
          </a:r>
          <a:endParaRPr lang="ru-RU" sz="1400" b="1" i="0" kern="1200" dirty="0">
            <a:solidFill>
              <a:srgbClr val="002060"/>
            </a:solidFill>
          </a:endParaRPr>
        </a:p>
      </dsp:txBody>
      <dsp:txXfrm>
        <a:off x="40880" y="1113508"/>
        <a:ext cx="8487192" cy="755663"/>
      </dsp:txXfrm>
    </dsp:sp>
    <dsp:sp modelId="{CB513FFE-9DF1-4FFF-A78E-A1D91FCCCBE0}">
      <dsp:nvSpPr>
        <dsp:cNvPr id="0" name=""/>
        <dsp:cNvSpPr/>
      </dsp:nvSpPr>
      <dsp:spPr>
        <a:xfrm>
          <a:off x="0" y="2051171"/>
          <a:ext cx="8568952" cy="13185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3.18. особые требования при выполнении работ на высоте и меры защиты от падающих с высоты предметов. Меры безопасности при производстве работ в полевых условиях, вблизи линий электропередач, водоемов, в колодцах, емкостях, при передвижении человека через водные преграды, железнодорожные переезды, по пересеченной местности, а также в сложных метеорологических условиях если это требуется по условиям работы;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64368" y="2115539"/>
        <a:ext cx="8440216" cy="1189854"/>
      </dsp:txXfrm>
    </dsp:sp>
    <dsp:sp modelId="{D8282BAD-3833-4ECD-A895-0A72CA3F57DA}">
      <dsp:nvSpPr>
        <dsp:cNvPr id="0" name=""/>
        <dsp:cNvSpPr/>
      </dsp:nvSpPr>
      <dsp:spPr>
        <a:xfrm>
          <a:off x="0" y="3510881"/>
          <a:ext cx="8568952" cy="680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3.19. правила пожарной безопасности при проведении работы;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3199" y="3544080"/>
        <a:ext cx="8502554" cy="613677"/>
      </dsp:txXfrm>
    </dsp:sp>
    <dsp:sp modelId="{F4546EA3-2071-47F5-BEA2-16F8E2855BF4}">
      <dsp:nvSpPr>
        <dsp:cNvPr id="0" name=""/>
        <dsp:cNvSpPr/>
      </dsp:nvSpPr>
      <dsp:spPr>
        <a:xfrm>
          <a:off x="0" y="4332077"/>
          <a:ext cx="8568952" cy="7788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3.20. другие необходимые для обеспечения безопасности работника действия.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8020" y="4370097"/>
        <a:ext cx="8492912" cy="70281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21D25-8429-4F9D-A06C-C23DF83F9D93}">
      <dsp:nvSpPr>
        <dsp:cNvPr id="0" name=""/>
        <dsp:cNvSpPr/>
      </dsp:nvSpPr>
      <dsp:spPr>
        <a:xfrm>
          <a:off x="0" y="272959"/>
          <a:ext cx="7992888" cy="6367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4.1. прогноз возможных аварийных ситуаций;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31082" y="304041"/>
        <a:ext cx="7930724" cy="574548"/>
      </dsp:txXfrm>
    </dsp:sp>
    <dsp:sp modelId="{993D21AC-4402-4BD5-BBE8-9302FA28617A}">
      <dsp:nvSpPr>
        <dsp:cNvPr id="0" name=""/>
        <dsp:cNvSpPr/>
      </dsp:nvSpPr>
      <dsp:spPr>
        <a:xfrm>
          <a:off x="0" y="964392"/>
          <a:ext cx="7992888" cy="13216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4.2.  действия в возможных аварийных ситуациях (загорание при работе, активизация токсичных и взрывоопасных газов, разлив горючих или агрессивных жидкостей, появление напряжения на корпусе оборудования и т. д.);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64516" y="1028908"/>
        <a:ext cx="7863856" cy="1192589"/>
      </dsp:txXfrm>
    </dsp:sp>
    <dsp:sp modelId="{B08D825E-063E-4D72-8604-D6ACBC059366}">
      <dsp:nvSpPr>
        <dsp:cNvPr id="0" name=""/>
        <dsp:cNvSpPr/>
      </dsp:nvSpPr>
      <dsp:spPr>
        <a:xfrm>
          <a:off x="0" y="2340733"/>
          <a:ext cx="7992888" cy="9340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4.3.  действия по оказанию первой помощи пострадавшим при травмировании, отравлении и внезапном заболевании;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45594" y="2386327"/>
        <a:ext cx="7901700" cy="842818"/>
      </dsp:txXfrm>
    </dsp:sp>
    <dsp:sp modelId="{604A787B-F881-409C-9FE5-7E1D9BC80401}">
      <dsp:nvSpPr>
        <dsp:cNvPr id="0" name=""/>
        <dsp:cNvSpPr/>
      </dsp:nvSpPr>
      <dsp:spPr>
        <a:xfrm>
          <a:off x="0" y="3329459"/>
          <a:ext cx="7992888" cy="5404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4.4. порядок эвакуации работников из опасных зон;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6380" y="3355839"/>
        <a:ext cx="7940128" cy="487646"/>
      </dsp:txXfrm>
    </dsp:sp>
    <dsp:sp modelId="{D0DC18B8-A0DE-4CA4-BBFB-C46649A02E9F}">
      <dsp:nvSpPr>
        <dsp:cNvPr id="0" name=""/>
        <dsp:cNvSpPr/>
      </dsp:nvSpPr>
      <dsp:spPr>
        <a:xfrm>
          <a:off x="0" y="3993435"/>
          <a:ext cx="7992888" cy="4574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4.5. порядок аварийного отключения оборудования;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2329" y="4015764"/>
        <a:ext cx="7948230" cy="412750"/>
      </dsp:txXfrm>
    </dsp:sp>
    <dsp:sp modelId="{26897013-BEF3-454D-95B2-94B3FDD76D44}">
      <dsp:nvSpPr>
        <dsp:cNvPr id="0" name=""/>
        <dsp:cNvSpPr/>
      </dsp:nvSpPr>
      <dsp:spPr>
        <a:xfrm>
          <a:off x="0" y="4709674"/>
          <a:ext cx="7992888" cy="5087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4.6. порядок уведомления руководителей при возникновении аварийной ситуации.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4835" y="4734509"/>
        <a:ext cx="7943218" cy="45907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C2880-703B-4ECA-8569-DF0502469A80}">
      <dsp:nvSpPr>
        <dsp:cNvPr id="0" name=""/>
        <dsp:cNvSpPr/>
      </dsp:nvSpPr>
      <dsp:spPr>
        <a:xfrm>
          <a:off x="0" y="0"/>
          <a:ext cx="8388932" cy="844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5.1. порядок безопасного отключения, остановки, разборки, очистки и смазки оборудования, приспособлений, машин и механизмов, аппаратуры, приборов, а при непрерывном процессе – порядок передачи их следующей смене;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41208" y="41208"/>
        <a:ext cx="8306516" cy="761739"/>
      </dsp:txXfrm>
    </dsp:sp>
    <dsp:sp modelId="{030AC09A-9CF9-47AB-A7DF-76856262846E}">
      <dsp:nvSpPr>
        <dsp:cNvPr id="0" name=""/>
        <dsp:cNvSpPr/>
      </dsp:nvSpPr>
      <dsp:spPr>
        <a:xfrm>
          <a:off x="0" y="972610"/>
          <a:ext cx="8388932" cy="5131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5.2. порядок складирования готовой продукции;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5048" y="997658"/>
        <a:ext cx="8338836" cy="463015"/>
      </dsp:txXfrm>
    </dsp:sp>
    <dsp:sp modelId="{4825D924-C37D-4156-9B30-04694C8A6C97}">
      <dsp:nvSpPr>
        <dsp:cNvPr id="0" name=""/>
        <dsp:cNvSpPr/>
      </dsp:nvSpPr>
      <dsp:spPr>
        <a:xfrm>
          <a:off x="0" y="1577413"/>
          <a:ext cx="8388932" cy="2803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5.3. порядок уборки отходов производства;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13683" y="1591096"/>
        <a:ext cx="8361566" cy="252935"/>
      </dsp:txXfrm>
    </dsp:sp>
    <dsp:sp modelId="{58EAA999-9B97-43A0-8E0B-360B946F3DA0}">
      <dsp:nvSpPr>
        <dsp:cNvPr id="0" name=""/>
        <dsp:cNvSpPr/>
      </dsp:nvSpPr>
      <dsp:spPr>
        <a:xfrm>
          <a:off x="0" y="1964275"/>
          <a:ext cx="8388932" cy="5777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5.4. требования по наведению порядка на рабочем месте, уборке инструментов, инвентаря, приспособлений и сдаче их на место хранения или следующей смене.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8203" y="1992478"/>
        <a:ext cx="8332526" cy="521342"/>
      </dsp:txXfrm>
    </dsp:sp>
    <dsp:sp modelId="{6524FEAF-88D4-46F4-AC26-B4869424F34E}">
      <dsp:nvSpPr>
        <dsp:cNvPr id="0" name=""/>
        <dsp:cNvSpPr/>
      </dsp:nvSpPr>
      <dsp:spPr>
        <a:xfrm>
          <a:off x="0" y="2648583"/>
          <a:ext cx="8388932" cy="844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5.5. требования по обеспечению пожарной безопасности (отключение электрооборудования, нагревателей, освещения и других источников, могущих вызвать загорание);</a:t>
          </a:r>
          <a:endParaRPr lang="ru-RU" sz="1400" b="1" kern="1200" dirty="0"/>
        </a:p>
      </dsp:txBody>
      <dsp:txXfrm>
        <a:off x="41208" y="2689791"/>
        <a:ext cx="8306516" cy="761739"/>
      </dsp:txXfrm>
    </dsp:sp>
    <dsp:sp modelId="{755C4F61-EFD7-4673-B5E5-BF9A3CC0758F}">
      <dsp:nvSpPr>
        <dsp:cNvPr id="0" name=""/>
        <dsp:cNvSpPr/>
      </dsp:nvSpPr>
      <dsp:spPr>
        <a:xfrm>
          <a:off x="0" y="3615982"/>
          <a:ext cx="8388932" cy="4669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5.6. порядок сдачи рабочего места;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2793" y="3638775"/>
        <a:ext cx="8343346" cy="421324"/>
      </dsp:txXfrm>
    </dsp:sp>
    <dsp:sp modelId="{1DE7937B-3A79-48F6-A527-5FEB06C30A43}">
      <dsp:nvSpPr>
        <dsp:cNvPr id="0" name=""/>
        <dsp:cNvSpPr/>
      </dsp:nvSpPr>
      <dsp:spPr>
        <a:xfrm>
          <a:off x="0" y="4183733"/>
          <a:ext cx="8388932" cy="512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5.7. требования соблюдения производственной санитарии, особенно по окончании работ с вредными веществами;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5010" y="4208743"/>
        <a:ext cx="8338912" cy="462314"/>
      </dsp:txXfrm>
    </dsp:sp>
    <dsp:sp modelId="{1FD40706-BE78-4AF6-B130-B0D74C0C378F}">
      <dsp:nvSpPr>
        <dsp:cNvPr id="0" name=""/>
        <dsp:cNvSpPr/>
      </dsp:nvSpPr>
      <dsp:spPr>
        <a:xfrm>
          <a:off x="0" y="4798690"/>
          <a:ext cx="8388932" cy="782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355600" lvl="0" indent="-35560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5.8. правила очистки, </a:t>
          </a:r>
          <a:r>
            <a:rPr lang="ru-RU" sz="1400" b="1" kern="1200" dirty="0" err="1" smtClean="0"/>
            <a:t>спецобработки</a:t>
          </a:r>
          <a:r>
            <a:rPr lang="ru-RU" sz="1400" b="1" kern="1200" dirty="0" smtClean="0"/>
            <a:t> (при необходимости) спецодежды, </a:t>
          </a:r>
          <a:r>
            <a:rPr lang="ru-RU" sz="1400" b="1" kern="1200" dirty="0" err="1" smtClean="0"/>
            <a:t>спецобуви</a:t>
          </a:r>
          <a:r>
            <a:rPr lang="ru-RU" sz="1400" b="1" kern="1200" dirty="0" smtClean="0"/>
            <a:t>, защитных средств и сдачи их на хранение.</a:t>
          </a:r>
          <a:endParaRPr lang="ru-RU" sz="1400" b="1" kern="1200" dirty="0"/>
        </a:p>
      </dsp:txBody>
      <dsp:txXfrm>
        <a:off x="38195" y="4836885"/>
        <a:ext cx="8312542" cy="7060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EB1C9-EAB8-41DC-B2F1-D311F7BD4110}">
      <dsp:nvSpPr>
        <dsp:cNvPr id="0" name=""/>
        <dsp:cNvSpPr/>
      </dsp:nvSpPr>
      <dsp:spPr>
        <a:xfrm rot="10800000">
          <a:off x="909965" y="151500"/>
          <a:ext cx="6788789" cy="14118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695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Все требования излагаются применительно к конкретным условиям работы, не следует описывать как должно быть, необходимо указывать так, как выполняются действия;</a:t>
          </a:r>
          <a:endParaRPr lang="ru-RU" sz="2000" kern="1200" dirty="0"/>
        </a:p>
      </dsp:txBody>
      <dsp:txXfrm rot="10800000">
        <a:off x="1262930" y="151500"/>
        <a:ext cx="6435824" cy="1411861"/>
      </dsp:txXfrm>
    </dsp:sp>
    <dsp:sp modelId="{ED14B2B9-AB8B-4693-BBFE-9A5F6F143560}">
      <dsp:nvSpPr>
        <dsp:cNvPr id="0" name=""/>
        <dsp:cNvSpPr/>
      </dsp:nvSpPr>
      <dsp:spPr>
        <a:xfrm>
          <a:off x="360039" y="360035"/>
          <a:ext cx="1076474" cy="107647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93DA0-54A0-4F14-AE50-FC101D35577A}">
      <dsp:nvSpPr>
        <dsp:cNvPr id="0" name=""/>
        <dsp:cNvSpPr/>
      </dsp:nvSpPr>
      <dsp:spPr>
        <a:xfrm rot="10800000">
          <a:off x="936110" y="1800205"/>
          <a:ext cx="6820378" cy="157526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69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Следует избегать терминов "запрещается" (все, что не разрешено инструкцией – запрещено), в исключительных случаях можно запрещающий пункт вставить с обязательным обоснованием этого запрещения;</a:t>
          </a:r>
          <a:endParaRPr lang="ru-RU" sz="1800" kern="1200" dirty="0"/>
        </a:p>
      </dsp:txBody>
      <dsp:txXfrm rot="10800000">
        <a:off x="1329927" y="1800205"/>
        <a:ext cx="6426561" cy="1575269"/>
      </dsp:txXfrm>
    </dsp:sp>
    <dsp:sp modelId="{0E1DDF91-4D89-4108-BDF5-747E8DD2C6E8}">
      <dsp:nvSpPr>
        <dsp:cNvPr id="0" name=""/>
        <dsp:cNvSpPr/>
      </dsp:nvSpPr>
      <dsp:spPr>
        <a:xfrm>
          <a:off x="504061" y="2088237"/>
          <a:ext cx="1076474" cy="107647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A5FC94-DAD6-4D28-89B0-4650C58F0A85}">
      <dsp:nvSpPr>
        <dsp:cNvPr id="0" name=""/>
        <dsp:cNvSpPr/>
      </dsp:nvSpPr>
      <dsp:spPr>
        <a:xfrm rot="10800000">
          <a:off x="936110" y="3583683"/>
          <a:ext cx="6811583" cy="187681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69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должно быть ссылок на какие либо правила и другие НПА, ссылаться можно только на инструкции, действующие в организации, но в этом случае работника необходимо по ним инструктировать. При необходимости, выдержки из правил и других НПА вносятся в инструкцию</a:t>
          </a:r>
          <a:endParaRPr lang="ru-RU" sz="1800" kern="1200" dirty="0"/>
        </a:p>
      </dsp:txBody>
      <dsp:txXfrm rot="10800000">
        <a:off x="1405313" y="3583683"/>
        <a:ext cx="6342380" cy="1876811"/>
      </dsp:txXfrm>
    </dsp:sp>
    <dsp:sp modelId="{BA649C1F-F43F-4656-8F87-548AE2A10158}">
      <dsp:nvSpPr>
        <dsp:cNvPr id="0" name=""/>
        <dsp:cNvSpPr/>
      </dsp:nvSpPr>
      <dsp:spPr>
        <a:xfrm>
          <a:off x="432045" y="3960439"/>
          <a:ext cx="1076474" cy="107647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EB1C9-EAB8-41DC-B2F1-D311F7BD4110}">
      <dsp:nvSpPr>
        <dsp:cNvPr id="0" name=""/>
        <dsp:cNvSpPr/>
      </dsp:nvSpPr>
      <dsp:spPr>
        <a:xfrm rot="10800000">
          <a:off x="700132" y="194652"/>
          <a:ext cx="7362181" cy="19266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51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инструкциях не должны применяться слова, подчеркивающие особое значение отдельных требований (например, «особенно», «обязательно», «категорически», «строго», «безусловно» и т.п.), так как все требования инструкции должны выполняться работниками в равной степени;</a:t>
          </a:r>
          <a:endParaRPr lang="ru-RU" sz="1800" kern="1200" dirty="0"/>
        </a:p>
      </dsp:txBody>
      <dsp:txXfrm rot="10800000">
        <a:off x="1181803" y="194652"/>
        <a:ext cx="6880510" cy="1926683"/>
      </dsp:txXfrm>
    </dsp:sp>
    <dsp:sp modelId="{ED14B2B9-AB8B-4693-BBFE-9A5F6F143560}">
      <dsp:nvSpPr>
        <dsp:cNvPr id="0" name=""/>
        <dsp:cNvSpPr/>
      </dsp:nvSpPr>
      <dsp:spPr>
        <a:xfrm>
          <a:off x="135288" y="404320"/>
          <a:ext cx="1377678" cy="137767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93DA0-54A0-4F14-AE50-FC101D35577A}">
      <dsp:nvSpPr>
        <dsp:cNvPr id="0" name=""/>
        <dsp:cNvSpPr/>
      </dsp:nvSpPr>
      <dsp:spPr>
        <a:xfrm rot="10800000">
          <a:off x="936122" y="2448268"/>
          <a:ext cx="7137928" cy="137767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5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Замена слов в тексте инструкции буквенным сокращением (аббревиатурой) допускается при условии его предшествующей полной расшифровки;</a:t>
          </a:r>
          <a:endParaRPr lang="ru-RU" sz="1800" kern="1200" dirty="0"/>
        </a:p>
      </dsp:txBody>
      <dsp:txXfrm rot="10800000">
        <a:off x="1280541" y="2448268"/>
        <a:ext cx="6793509" cy="1377678"/>
      </dsp:txXfrm>
    </dsp:sp>
    <dsp:sp modelId="{0E1DDF91-4D89-4108-BDF5-747E8DD2C6E8}">
      <dsp:nvSpPr>
        <dsp:cNvPr id="0" name=""/>
        <dsp:cNvSpPr/>
      </dsp:nvSpPr>
      <dsp:spPr>
        <a:xfrm>
          <a:off x="233613" y="2429160"/>
          <a:ext cx="1377678" cy="137767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A5FC94-DAD6-4D28-89B0-4650C58F0A85}">
      <dsp:nvSpPr>
        <dsp:cNvPr id="0" name=""/>
        <dsp:cNvSpPr/>
      </dsp:nvSpPr>
      <dsp:spPr>
        <a:xfrm rot="10800000">
          <a:off x="1152132" y="4032443"/>
          <a:ext cx="6937585" cy="137767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7518" tIns="72390" rIns="135128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Если безопасность выполнения работы обусловлена определенными нормами, то они должны быть указаны в инструкции (величина зазоров, расстояния и т.п.).</a:t>
          </a:r>
          <a:endParaRPr lang="ru-RU" sz="1900" kern="1200" dirty="0"/>
        </a:p>
      </dsp:txBody>
      <dsp:txXfrm rot="10800000">
        <a:off x="1496551" y="4032443"/>
        <a:ext cx="6593166" cy="1377678"/>
      </dsp:txXfrm>
    </dsp:sp>
    <dsp:sp modelId="{BA649C1F-F43F-4656-8F87-548AE2A10158}">
      <dsp:nvSpPr>
        <dsp:cNvPr id="0" name=""/>
        <dsp:cNvSpPr/>
      </dsp:nvSpPr>
      <dsp:spPr>
        <a:xfrm>
          <a:off x="242651" y="4045503"/>
          <a:ext cx="1377678" cy="137767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A42DF-78AC-489C-A092-F22005A21196}">
      <dsp:nvSpPr>
        <dsp:cNvPr id="0" name=""/>
        <dsp:cNvSpPr/>
      </dsp:nvSpPr>
      <dsp:spPr>
        <a:xfrm rot="21300000">
          <a:off x="782886" y="801310"/>
          <a:ext cx="4601399" cy="402570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473AE03-C503-4C19-BD5A-DA188B41B4FF}">
      <dsp:nvSpPr>
        <dsp:cNvPr id="0" name=""/>
        <dsp:cNvSpPr/>
      </dsp:nvSpPr>
      <dsp:spPr>
        <a:xfrm>
          <a:off x="740060" y="100259"/>
          <a:ext cx="1850151" cy="802076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39EEEC-85BD-4C52-9F55-833D56E54106}">
      <dsp:nvSpPr>
        <dsp:cNvPr id="0" name=""/>
        <dsp:cNvSpPr/>
      </dsp:nvSpPr>
      <dsp:spPr>
        <a:xfrm>
          <a:off x="2681575" y="0"/>
          <a:ext cx="3147546" cy="842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</a:rPr>
            <a:t>Пересмотр инструкций должен производиться </a:t>
          </a:r>
          <a:endParaRPr lang="ru-RU" sz="1800" kern="1200" dirty="0">
            <a:solidFill>
              <a:srgbClr val="FF0000"/>
            </a:solidFill>
          </a:endParaRPr>
        </a:p>
      </dsp:txBody>
      <dsp:txXfrm>
        <a:off x="2681575" y="0"/>
        <a:ext cx="3147546" cy="842180"/>
      </dsp:txXfrm>
    </dsp:sp>
    <dsp:sp modelId="{09F37186-B763-40ED-97D1-879065A5CE59}">
      <dsp:nvSpPr>
        <dsp:cNvPr id="0" name=""/>
        <dsp:cNvSpPr/>
      </dsp:nvSpPr>
      <dsp:spPr>
        <a:xfrm>
          <a:off x="3576959" y="1102855"/>
          <a:ext cx="1850151" cy="802076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94D5B0-BB30-4D06-ABCE-7C180D134104}">
      <dsp:nvSpPr>
        <dsp:cNvPr id="0" name=""/>
        <dsp:cNvSpPr/>
      </dsp:nvSpPr>
      <dsp:spPr>
        <a:xfrm>
          <a:off x="925075" y="1163011"/>
          <a:ext cx="1973495" cy="842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</a:rPr>
            <a:t>не реже одного раза в 5 лет</a:t>
          </a:r>
          <a:endParaRPr lang="ru-RU" sz="1800" kern="1200" dirty="0">
            <a:solidFill>
              <a:srgbClr val="FF0000"/>
            </a:solidFill>
          </a:endParaRPr>
        </a:p>
      </dsp:txBody>
      <dsp:txXfrm>
        <a:off x="925075" y="1163011"/>
        <a:ext cx="1973495" cy="84218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54435-1AB2-479A-8B1B-26A60E80AF12}">
      <dsp:nvSpPr>
        <dsp:cNvPr id="0" name=""/>
        <dsp:cNvSpPr/>
      </dsp:nvSpPr>
      <dsp:spPr>
        <a:xfrm rot="5400000">
          <a:off x="-359365" y="503372"/>
          <a:ext cx="2875856" cy="20130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Инструкции по охране труда корректируются в случаях:</a:t>
          </a:r>
          <a:endParaRPr lang="ru-RU" sz="1400" kern="1200" dirty="0"/>
        </a:p>
      </dsp:txBody>
      <dsp:txXfrm rot="-5400000">
        <a:off x="72014" y="1078544"/>
        <a:ext cx="2013099" cy="862757"/>
      </dsp:txXfrm>
    </dsp:sp>
    <dsp:sp modelId="{C34B7B10-34BE-4662-9815-43500C5EA3D8}">
      <dsp:nvSpPr>
        <dsp:cNvPr id="0" name=""/>
        <dsp:cNvSpPr/>
      </dsp:nvSpPr>
      <dsp:spPr>
        <a:xfrm rot="5400000">
          <a:off x="3945638" y="-1744679"/>
          <a:ext cx="3161988" cy="66935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изменения или внедрения нового технологического процесса;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установки нового или модернизации действующего оборудования;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внедрения новых материалов;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изменения условий труда;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роста случаев производственного травматизма, аварий, катастроф;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изменения действующих государственных нормативных требований охраны труда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пересмотра межотраслевых </a:t>
          </a:r>
          <a:r>
            <a:rPr lang="ru-RU" sz="1500" kern="1200" dirty="0" smtClean="0">
              <a:solidFill>
                <a:srgbClr val="4E6FA4"/>
              </a:solidFill>
            </a:rPr>
            <a:t>или </a:t>
          </a:r>
          <a:r>
            <a:rPr lang="ru-RU" sz="1500" kern="1200" dirty="0" smtClean="0">
              <a:solidFill>
                <a:srgbClr val="4E6FA4"/>
              </a:solidFill>
            </a:rPr>
            <a:t>отраслевых правил и типовых инструкций по охране труда; </a:t>
          </a:r>
          <a:endParaRPr lang="ru-RU" sz="1500" kern="1200" dirty="0">
            <a:solidFill>
              <a:srgbClr val="4E6FA4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4E6FA4"/>
              </a:solidFill>
            </a:rPr>
            <a:t>требования представителей органов исполнительной власти субъектов Российской Федерации в области охраны труда или органов федеральной инспекции труда.</a:t>
          </a:r>
          <a:endParaRPr lang="ru-RU" sz="1500" kern="1200" dirty="0">
            <a:solidFill>
              <a:srgbClr val="4E6FA4"/>
            </a:solidFill>
          </a:endParaRPr>
        </a:p>
      </dsp:txBody>
      <dsp:txXfrm rot="-5400000">
        <a:off x="2179859" y="175456"/>
        <a:ext cx="6539190" cy="2853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1219F-B5AA-491C-893A-B9CD6B80BE12}">
      <dsp:nvSpPr>
        <dsp:cNvPr id="0" name=""/>
        <dsp:cNvSpPr/>
      </dsp:nvSpPr>
      <dsp:spPr>
        <a:xfrm rot="5400000">
          <a:off x="495672" y="1112604"/>
          <a:ext cx="1487909" cy="247584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903005-A5AF-4DEE-8462-D23AC72189E9}">
      <dsp:nvSpPr>
        <dsp:cNvPr id="0" name=""/>
        <dsp:cNvSpPr/>
      </dsp:nvSpPr>
      <dsp:spPr>
        <a:xfrm>
          <a:off x="247303" y="1852350"/>
          <a:ext cx="2235209" cy="1959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Необходимость прохождения предварительного специального обучения и (или) инструктажа по охране труда</a:t>
          </a:r>
          <a:endParaRPr lang="ru-RU" sz="1600" kern="1200" dirty="0"/>
        </a:p>
      </dsp:txBody>
      <dsp:txXfrm>
        <a:off x="247303" y="1852350"/>
        <a:ext cx="2235209" cy="1959292"/>
      </dsp:txXfrm>
    </dsp:sp>
    <dsp:sp modelId="{826B28D6-E456-42B2-A49F-F08A0438F09F}">
      <dsp:nvSpPr>
        <dsp:cNvPr id="0" name=""/>
        <dsp:cNvSpPr/>
      </dsp:nvSpPr>
      <dsp:spPr>
        <a:xfrm>
          <a:off x="2060775" y="930330"/>
          <a:ext cx="421737" cy="42173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99F13-1C6C-42E3-9947-21D843129718}">
      <dsp:nvSpPr>
        <dsp:cNvPr id="0" name=""/>
        <dsp:cNvSpPr/>
      </dsp:nvSpPr>
      <dsp:spPr>
        <a:xfrm rot="5400000">
          <a:off x="3232006" y="435496"/>
          <a:ext cx="1487909" cy="247584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00BCC-F0BD-448B-B0F8-7E1C61992EF8}">
      <dsp:nvSpPr>
        <dsp:cNvPr id="0" name=""/>
        <dsp:cNvSpPr/>
      </dsp:nvSpPr>
      <dsp:spPr>
        <a:xfrm>
          <a:off x="2983637" y="1175241"/>
          <a:ext cx="2235209" cy="1959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Наличие определенной квалификации</a:t>
          </a:r>
          <a:endParaRPr lang="ru-RU" sz="1600" kern="1200" dirty="0"/>
        </a:p>
      </dsp:txBody>
      <dsp:txXfrm>
        <a:off x="2983637" y="1175241"/>
        <a:ext cx="2235209" cy="1959292"/>
      </dsp:txXfrm>
    </dsp:sp>
    <dsp:sp modelId="{7F3F405F-0886-4941-B4B4-23F120157FB3}">
      <dsp:nvSpPr>
        <dsp:cNvPr id="0" name=""/>
        <dsp:cNvSpPr/>
      </dsp:nvSpPr>
      <dsp:spPr>
        <a:xfrm>
          <a:off x="4797109" y="253221"/>
          <a:ext cx="421737" cy="42173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76B61-20F2-428E-B693-08BB48DF3673}">
      <dsp:nvSpPr>
        <dsp:cNvPr id="0" name=""/>
        <dsp:cNvSpPr/>
      </dsp:nvSpPr>
      <dsp:spPr>
        <a:xfrm rot="5400000">
          <a:off x="5968339" y="-241611"/>
          <a:ext cx="1487909" cy="247584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4B12C-9BA2-46C0-A130-6662413BE97A}">
      <dsp:nvSpPr>
        <dsp:cNvPr id="0" name=""/>
        <dsp:cNvSpPr/>
      </dsp:nvSpPr>
      <dsp:spPr>
        <a:xfrm>
          <a:off x="5719970" y="498133"/>
          <a:ext cx="2235209" cy="1959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Возраст лиц, пол, состояние здоровья, необходимость первичного и периодического медицинского освидетельствование  </a:t>
          </a:r>
          <a:endParaRPr lang="ru-RU" sz="1600" kern="1200" dirty="0"/>
        </a:p>
      </dsp:txBody>
      <dsp:txXfrm>
        <a:off x="5719970" y="498133"/>
        <a:ext cx="2235209" cy="1959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39124-0671-48CD-9B6C-4C3E2D6503CF}">
      <dsp:nvSpPr>
        <dsp:cNvPr id="0" name=""/>
        <dsp:cNvSpPr/>
      </dsp:nvSpPr>
      <dsp:spPr>
        <a:xfrm>
          <a:off x="0" y="152698"/>
          <a:ext cx="8091120" cy="140692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1.1. Условия допуска работника к самостоятельной работе по данной профессии или к данному виду работ или на данном рабочем месте к выполнению соответствующих трудовых обязанностей</a:t>
          </a:r>
          <a:r>
            <a:rPr lang="ru-RU" sz="1800" kern="1200" dirty="0" smtClean="0"/>
            <a:t>: </a:t>
          </a:r>
          <a:endParaRPr lang="ru-RU" sz="1800" kern="1200" dirty="0"/>
        </a:p>
      </dsp:txBody>
      <dsp:txXfrm>
        <a:off x="68680" y="221378"/>
        <a:ext cx="7953760" cy="1269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E6A32-12CF-4431-88FC-9E08B4EE65AB}">
      <dsp:nvSpPr>
        <dsp:cNvPr id="0" name=""/>
        <dsp:cNvSpPr/>
      </dsp:nvSpPr>
      <dsp:spPr>
        <a:xfrm>
          <a:off x="0" y="159370"/>
          <a:ext cx="7776864" cy="121680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1.2.  Краткая характеристика условий труда и их возможного влияния на организм работника:</a:t>
          </a:r>
          <a:endParaRPr lang="ru-RU" sz="1800" kern="1200" dirty="0"/>
        </a:p>
      </dsp:txBody>
      <dsp:txXfrm>
        <a:off x="59399" y="218769"/>
        <a:ext cx="7658066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B5F30-3FD5-4C3B-88BC-7347C3E40C71}">
      <dsp:nvSpPr>
        <dsp:cNvPr id="0" name=""/>
        <dsp:cNvSpPr/>
      </dsp:nvSpPr>
      <dsp:spPr>
        <a:xfrm rot="5400000">
          <a:off x="486028" y="1129067"/>
          <a:ext cx="1461266" cy="24315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8C6F4-0494-4F9F-ADA1-27CC9B83AC0A}">
      <dsp:nvSpPr>
        <dsp:cNvPr id="0" name=""/>
        <dsp:cNvSpPr/>
      </dsp:nvSpPr>
      <dsp:spPr>
        <a:xfrm>
          <a:off x="242106" y="1855567"/>
          <a:ext cx="2195185" cy="1924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Приемов работы и основных применяемых материалов</a:t>
          </a:r>
          <a:endParaRPr lang="ru-RU" sz="1900" kern="1200" dirty="0"/>
        </a:p>
      </dsp:txBody>
      <dsp:txXfrm>
        <a:off x="242106" y="1855567"/>
        <a:ext cx="2195185" cy="1924208"/>
      </dsp:txXfrm>
    </dsp:sp>
    <dsp:sp modelId="{0166B283-8242-43D9-812D-C9F18E00EB6A}">
      <dsp:nvSpPr>
        <dsp:cNvPr id="0" name=""/>
        <dsp:cNvSpPr/>
      </dsp:nvSpPr>
      <dsp:spPr>
        <a:xfrm>
          <a:off x="2023106" y="950057"/>
          <a:ext cx="414185" cy="41418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78DBD-EB7C-4C36-B8A6-D86DAAE138BD}">
      <dsp:nvSpPr>
        <dsp:cNvPr id="0" name=""/>
        <dsp:cNvSpPr/>
      </dsp:nvSpPr>
      <dsp:spPr>
        <a:xfrm rot="5400000">
          <a:off x="3173364" y="464083"/>
          <a:ext cx="1461266" cy="24315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1AA64-FA0B-4452-AF86-35C37F698DB2}">
      <dsp:nvSpPr>
        <dsp:cNvPr id="0" name=""/>
        <dsp:cNvSpPr/>
      </dsp:nvSpPr>
      <dsp:spPr>
        <a:xfrm>
          <a:off x="2929442" y="1190583"/>
          <a:ext cx="2195185" cy="1924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Оборудования и инструмента</a:t>
          </a:r>
          <a:endParaRPr lang="ru-RU" sz="1900" kern="1200" dirty="0"/>
        </a:p>
      </dsp:txBody>
      <dsp:txXfrm>
        <a:off x="2929442" y="1190583"/>
        <a:ext cx="2195185" cy="1924208"/>
      </dsp:txXfrm>
    </dsp:sp>
    <dsp:sp modelId="{95902686-726F-411E-A9E0-50DB54477902}">
      <dsp:nvSpPr>
        <dsp:cNvPr id="0" name=""/>
        <dsp:cNvSpPr/>
      </dsp:nvSpPr>
      <dsp:spPr>
        <a:xfrm>
          <a:off x="4710441" y="285073"/>
          <a:ext cx="414185" cy="41418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BDA6B-1E46-4DAE-8AC5-EEF3FD75885F}">
      <dsp:nvSpPr>
        <dsp:cNvPr id="0" name=""/>
        <dsp:cNvSpPr/>
      </dsp:nvSpPr>
      <dsp:spPr>
        <a:xfrm rot="5400000">
          <a:off x="5860700" y="-200899"/>
          <a:ext cx="1461266" cy="24315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177F0-7D8D-420A-95AE-7697E342EAEF}">
      <dsp:nvSpPr>
        <dsp:cNvPr id="0" name=""/>
        <dsp:cNvSpPr/>
      </dsp:nvSpPr>
      <dsp:spPr>
        <a:xfrm>
          <a:off x="5616778" y="525599"/>
          <a:ext cx="2195185" cy="1924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Технологического процесса</a:t>
          </a:r>
          <a:endParaRPr lang="ru-RU" sz="1900" kern="1200" dirty="0"/>
        </a:p>
      </dsp:txBody>
      <dsp:txXfrm>
        <a:off x="5616778" y="525599"/>
        <a:ext cx="2195185" cy="19242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07E23-1E22-4F3E-B577-1D1004FC5544}">
      <dsp:nvSpPr>
        <dsp:cNvPr id="0" name=""/>
        <dsp:cNvSpPr/>
      </dsp:nvSpPr>
      <dsp:spPr>
        <a:xfrm>
          <a:off x="0" y="201689"/>
          <a:ext cx="8229600" cy="121680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800" b="1" kern="1200" dirty="0" smtClean="0"/>
            <a:t>1.3. Периодичность прохождения обучения и инструктажей по охране труда для работник, выполняющего данные виды работ и (или) работающего на данном рабочем месте </a:t>
          </a:r>
          <a:endParaRPr lang="ru-RU" sz="1800" kern="1200" dirty="0"/>
        </a:p>
      </dsp:txBody>
      <dsp:txXfrm>
        <a:off x="59399" y="261088"/>
        <a:ext cx="8110802" cy="10980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429A6-8C54-4E04-80CB-783AC4B2FD87}">
      <dsp:nvSpPr>
        <dsp:cNvPr id="0" name=""/>
        <dsp:cNvSpPr/>
      </dsp:nvSpPr>
      <dsp:spPr>
        <a:xfrm>
          <a:off x="0" y="0"/>
          <a:ext cx="8229600" cy="108947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800" b="1" kern="1200" dirty="0" smtClean="0"/>
            <a:t>1.4. Требования, предъявляемые к безопасной эксплуатации оборудования</a:t>
          </a:r>
          <a:endParaRPr lang="ru-RU" sz="1800" kern="1200" dirty="0"/>
        </a:p>
      </dsp:txBody>
      <dsp:txXfrm>
        <a:off x="53184" y="53184"/>
        <a:ext cx="8123232" cy="9831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5AB1F-B5B4-47D1-AB9F-64A158F6C4C0}">
      <dsp:nvSpPr>
        <dsp:cNvPr id="0" name=""/>
        <dsp:cNvSpPr/>
      </dsp:nvSpPr>
      <dsp:spPr>
        <a:xfrm>
          <a:off x="0" y="0"/>
          <a:ext cx="8229600" cy="106421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b="1" kern="1200" dirty="0" smtClean="0"/>
            <a:t>1.5. Перечень средств коллективной защиты работников, которые в соответствии с условиями деятельности должны быть установлены в рабочей зоне данного рабочего места;</a:t>
          </a:r>
          <a:endParaRPr lang="ru-RU" sz="1600" kern="1200" dirty="0"/>
        </a:p>
      </dsp:txBody>
      <dsp:txXfrm>
        <a:off x="51951" y="51951"/>
        <a:ext cx="8125698" cy="960316"/>
      </dsp:txXfrm>
    </dsp:sp>
    <dsp:sp modelId="{DE5B2693-C923-4113-A251-803C7E07294E}">
      <dsp:nvSpPr>
        <dsp:cNvPr id="0" name=""/>
        <dsp:cNvSpPr/>
      </dsp:nvSpPr>
      <dsp:spPr>
        <a:xfrm>
          <a:off x="0" y="1144691"/>
          <a:ext cx="8229600" cy="51278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b="1" kern="1200" dirty="0" smtClean="0"/>
            <a:t>1.6. Конкретные места их установки (при необходимости);</a:t>
          </a:r>
          <a:endParaRPr lang="ru-RU" sz="1600" kern="1200" dirty="0"/>
        </a:p>
      </dsp:txBody>
      <dsp:txXfrm>
        <a:off x="25032" y="1169723"/>
        <a:ext cx="8179536" cy="462725"/>
      </dsp:txXfrm>
    </dsp:sp>
    <dsp:sp modelId="{654CA21E-5E4B-4C84-BCF3-D755548336B1}">
      <dsp:nvSpPr>
        <dsp:cNvPr id="0" name=""/>
        <dsp:cNvSpPr/>
      </dsp:nvSpPr>
      <dsp:spPr>
        <a:xfrm>
          <a:off x="0" y="1707966"/>
          <a:ext cx="8229600" cy="15168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b="1" kern="1200" dirty="0" smtClean="0"/>
            <a:t>1.7. Перечень средств индивидуальной защиты, спецодежды и </a:t>
          </a:r>
          <a:r>
            <a:rPr kumimoji="1" lang="ru-RU" sz="1600" b="1" kern="1200" dirty="0" err="1" smtClean="0"/>
            <a:t>спецобуви</a:t>
          </a:r>
          <a:r>
            <a:rPr kumimoji="1" lang="ru-RU" sz="1600" b="1" kern="1200" dirty="0" smtClean="0"/>
            <a:t>, которыми должен обеспечиваться работник (при необходимости – с указанием норм выдачи и срока использования для данной профессии или должности, а также с обозначением стандартов или технических условий на них);</a:t>
          </a:r>
          <a:endParaRPr lang="ru-RU" sz="1600" kern="1200" dirty="0"/>
        </a:p>
      </dsp:txBody>
      <dsp:txXfrm>
        <a:off x="74047" y="1782013"/>
        <a:ext cx="8081506" cy="1368766"/>
      </dsp:txXfrm>
    </dsp:sp>
    <dsp:sp modelId="{3460AE7E-A9EF-4AAD-99B5-CCB07BF20528}">
      <dsp:nvSpPr>
        <dsp:cNvPr id="0" name=""/>
        <dsp:cNvSpPr/>
      </dsp:nvSpPr>
      <dsp:spPr>
        <a:xfrm>
          <a:off x="0" y="3321910"/>
          <a:ext cx="8229600" cy="156507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600" b="1" kern="1200" dirty="0" smtClean="0"/>
            <a:t>1.8. Требования по обеспечению </a:t>
          </a:r>
          <a:r>
            <a:rPr kumimoji="1" lang="ru-RU" sz="1600" b="1" kern="1200" dirty="0" err="1" smtClean="0"/>
            <a:t>пожаро</a:t>
          </a:r>
          <a:r>
            <a:rPr kumimoji="1" lang="ru-RU" sz="1600" b="1" kern="1200" dirty="0" smtClean="0"/>
            <a:t>- и взрывобезопасности (в том числе перечень первичных средств пожаротушения, автоматических </a:t>
          </a:r>
          <a:r>
            <a:rPr kumimoji="1" lang="ru-RU" sz="1600" b="1" kern="1200" dirty="0" err="1" smtClean="0"/>
            <a:t>извещателей</a:t>
          </a:r>
          <a:r>
            <a:rPr kumimoji="1" lang="ru-RU" sz="1600" b="1" kern="1200" dirty="0" smtClean="0"/>
            <a:t> системы пожарной сигнализации, которые должны быть (могут быть) установлены в рабочей зоне</a:t>
          </a:r>
          <a:r>
            <a:rPr kumimoji="1" lang="en-US" sz="1600" b="1" kern="1200" dirty="0" smtClean="0"/>
            <a:t> </a:t>
          </a:r>
          <a:r>
            <a:rPr kumimoji="1" lang="ru-RU" sz="1600" b="1" kern="1200" dirty="0" smtClean="0"/>
            <a:t>либо на участке, в цехе и т.п.);</a:t>
          </a:r>
          <a:endParaRPr lang="ru-RU" sz="1600" kern="1200" dirty="0"/>
        </a:p>
      </dsp:txBody>
      <dsp:txXfrm>
        <a:off x="76401" y="3398311"/>
        <a:ext cx="8076798" cy="14122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8B677-196F-4C60-9E0C-ABE84E17713D}">
      <dsp:nvSpPr>
        <dsp:cNvPr id="0" name=""/>
        <dsp:cNvSpPr/>
      </dsp:nvSpPr>
      <dsp:spPr>
        <a:xfrm>
          <a:off x="0" y="27895"/>
          <a:ext cx="8208912" cy="905779"/>
        </a:xfrm>
        <a:prstGeom prst="roundRect">
          <a:avLst/>
        </a:prstGeom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1.9. указание о необходимости соблюдения правил внутреннего распорядка. Требования по выполнению режимов труда и отдыха;</a:t>
          </a:r>
          <a:endParaRPr lang="ru-RU" sz="1400" kern="1200" dirty="0"/>
        </a:p>
      </dsp:txBody>
      <dsp:txXfrm>
        <a:off x="44216" y="72111"/>
        <a:ext cx="8120480" cy="817347"/>
      </dsp:txXfrm>
    </dsp:sp>
    <dsp:sp modelId="{E3BAD9A0-CE4E-4CEB-908C-48EB717196AE}">
      <dsp:nvSpPr>
        <dsp:cNvPr id="0" name=""/>
        <dsp:cNvSpPr/>
      </dsp:nvSpPr>
      <dsp:spPr>
        <a:xfrm>
          <a:off x="0" y="1115114"/>
          <a:ext cx="8208912" cy="800738"/>
        </a:xfrm>
        <a:prstGeom prst="roundRect">
          <a:avLst/>
        </a:prstGeom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1.10. правила личной гигиены, которые должен знать и соблюдать работник при выполнении заданий. Обязательность наличия в помещении медицинской аптечки;</a:t>
          </a:r>
          <a:endParaRPr lang="ru-RU" sz="1400" kern="1200" dirty="0"/>
        </a:p>
      </dsp:txBody>
      <dsp:txXfrm>
        <a:off x="39089" y="1154203"/>
        <a:ext cx="8130734" cy="722560"/>
      </dsp:txXfrm>
    </dsp:sp>
    <dsp:sp modelId="{734335CD-6414-4667-BF04-39D80CACBBAD}">
      <dsp:nvSpPr>
        <dsp:cNvPr id="0" name=""/>
        <dsp:cNvSpPr/>
      </dsp:nvSpPr>
      <dsp:spPr>
        <a:xfrm>
          <a:off x="0" y="2097292"/>
          <a:ext cx="8208912" cy="1326780"/>
        </a:xfrm>
        <a:prstGeom prst="roundRect">
          <a:avLst/>
        </a:prstGeom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1.11. правила поведения работников при остром профессиональном заболевании (отравлении) и травмировании, включая порядок уведомления должностных лиц работодателя, а также краткая информация о способах оказания первой помощи пострадавшему (если отсутствует специально разработанная инструкция для работников);</a:t>
          </a:r>
          <a:endParaRPr lang="ru-RU" sz="1400" kern="1200" dirty="0"/>
        </a:p>
      </dsp:txBody>
      <dsp:txXfrm>
        <a:off x="64768" y="2162060"/>
        <a:ext cx="8079376" cy="1197244"/>
      </dsp:txXfrm>
    </dsp:sp>
    <dsp:sp modelId="{85327D92-1A79-4BAF-BF08-A8DE9C4EFBAE}">
      <dsp:nvSpPr>
        <dsp:cNvPr id="0" name=""/>
        <dsp:cNvSpPr/>
      </dsp:nvSpPr>
      <dsp:spPr>
        <a:xfrm>
          <a:off x="0" y="3605512"/>
          <a:ext cx="8208912" cy="661373"/>
        </a:xfrm>
        <a:prstGeom prst="roundRect">
          <a:avLst/>
        </a:prstGeom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1.12. порядок уведомления должностных лиц работодателя (непосредственного руководителя) о выявленных неисправностях оборудования, приборов и инструментов, которые могут привести к авариям и несчастным случаям;</a:t>
          </a:r>
          <a:endParaRPr lang="ru-RU" sz="1400" kern="1200" dirty="0"/>
        </a:p>
      </dsp:txBody>
      <dsp:txXfrm>
        <a:off x="32286" y="3637798"/>
        <a:ext cx="8144340" cy="596801"/>
      </dsp:txXfrm>
    </dsp:sp>
    <dsp:sp modelId="{AF405C74-D4D8-4D3F-BB13-87DD7E4ACF72}">
      <dsp:nvSpPr>
        <dsp:cNvPr id="0" name=""/>
        <dsp:cNvSpPr/>
      </dsp:nvSpPr>
      <dsp:spPr>
        <a:xfrm>
          <a:off x="0" y="4448326"/>
          <a:ext cx="8208912" cy="708354"/>
        </a:xfrm>
        <a:prstGeom prst="roundRect">
          <a:avLst/>
        </a:prstGeom>
        <a:gradFill flip="none" rotWithShape="0">
          <a:gsLst>
            <a:gs pos="0">
              <a:srgbClr val="FFD96D">
                <a:tint val="66000"/>
                <a:satMod val="160000"/>
              </a:srgbClr>
            </a:gs>
            <a:gs pos="50000">
              <a:srgbClr val="FFD96D">
                <a:tint val="44500"/>
                <a:satMod val="160000"/>
              </a:srgbClr>
            </a:gs>
            <a:gs pos="100000">
              <a:srgbClr val="FFD96D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1.13. ответственность работника за нарушение требований инструкции по охране труда (невыполнение требований инструкции должно рассматриваться как нарушение трудовой дисциплины и индивидуального трудового договора).</a:t>
          </a:r>
          <a:endParaRPr lang="ru-RU" sz="1400" kern="1200" dirty="0"/>
        </a:p>
      </dsp:txBody>
      <dsp:txXfrm>
        <a:off x="34579" y="4482905"/>
        <a:ext cx="8139754" cy="639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09-16T09:38:20.59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D5101-AC14-4D67-A6E5-31CEF1976E41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B7AE8-049F-4BD0-B3C5-79323F5AAB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6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F32699-843D-4184-8D87-D799FC85A4A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B7AE8-049F-4BD0-B3C5-79323F5AABB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0E45-6440-4411-AD4B-3C41C64E5FAB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0178-F356-435E-8113-BF604B51F5EB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D0C5B-FCD8-4796-8E28-B941CE612818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9199E-5066-46CC-9618-3C02DE77D3AC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F5FD7F-E9D1-43FC-B011-DF0070A2E02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63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1ECDC-4803-4A4A-80DB-4D407A1E69E3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277C3-BE35-4697-A922-225802D56E4D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5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78CB5-1887-4121-97F6-5FFABBE3A45C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5F3C4-84A5-434E-9498-3D50276EC38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436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46356-6163-49A3-B516-13742155F941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E94A8-3707-4AD8-AD9C-9B8B1146E49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34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47CC31-7DAF-40CA-BD6E-25B649CEF1A7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57BDF-A1EB-4BFF-95A1-8A0D2C3E6ED8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68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457CC-C716-4944-B089-8C83E572470C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8151E-F425-448E-8B9C-4ED0B79431B9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219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6B11E-164A-4915-86C6-F45FF1441508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169B0-665C-4A70-9350-45E0215C83B2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11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259DB8-4308-4249-86FB-94BDAB0E3274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2E6A4-D6C4-409F-9AD0-246E80F7B289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3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0BEA-7EEE-4DCF-B69D-8D97F4EE698C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584B13-FF86-486C-AFE1-E43E302A23FC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6819A-0E7F-464F-98DF-CCB28B6903D2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40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8016C-5ABC-4779-8C00-EFF725E1D0FE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3EE10-2344-4521-92E2-DF53C115735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10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32C08-B114-4EA3-9637-A375B0890409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4D97D-82F0-4D47-862D-4D15AA28C326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2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482C-679D-4371-96E5-3C61B826434B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32-029C-4961-8778-E9BE3B71590C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F66A-F9E0-4E92-9928-E0DFDFF2B963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CDCE-AF5C-405A-967C-1A9B99FC6E94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744C-E59C-414F-8354-78FB26E8AAA0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1AA9-CB43-4DF3-8ECC-B5B7D844C201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BDA7-7E30-422B-8657-BCCC93F30818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2">
                <a:tint val="80000"/>
                <a:satMod val="250000"/>
              </a:schemeClr>
            </a:gs>
            <a:gs pos="76000">
              <a:schemeClr val="bg2">
                <a:tint val="90000"/>
                <a:shade val="90000"/>
                <a:satMod val="200000"/>
              </a:schemeClr>
            </a:gs>
            <a:gs pos="92000">
              <a:schemeClr val="bg2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F0955D7-FB6D-44E8-B8B5-908005923B90}" type="datetime1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50CC885-0303-4778-AA17-AAFB07F03C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2">
                <a:tint val="80000"/>
                <a:satMod val="250000"/>
              </a:schemeClr>
            </a:gs>
            <a:gs pos="76000">
              <a:schemeClr val="bg2">
                <a:tint val="90000"/>
                <a:shade val="90000"/>
                <a:satMod val="200000"/>
              </a:schemeClr>
            </a:gs>
            <a:gs pos="92000">
              <a:schemeClr val="bg2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6CAE94-56E0-4ECA-9D39-3282454A276D}" type="datetime1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14.03.2017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DF4790-CADC-431E-A833-150DA66DBD1A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3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diagramLayout" Target="../diagrams/layout14.xml"/><Relationship Id="rId7" Type="http://schemas.openxmlformats.org/officeDocument/2006/relationships/customXml" Target="../ink/ink1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2">
                <a:tint val="80000"/>
                <a:satMod val="250000"/>
              </a:schemeClr>
            </a:gs>
            <a:gs pos="76000">
              <a:schemeClr val="bg2">
                <a:tint val="90000"/>
                <a:shade val="90000"/>
                <a:satMod val="200000"/>
              </a:schemeClr>
            </a:gs>
            <a:gs pos="92000">
              <a:schemeClr val="bg2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02059" y="593685"/>
            <a:ext cx="8108081" cy="189921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3200" b="1" dirty="0" smtClean="0">
                <a:solidFill>
                  <a:schemeClr val="tx2"/>
                </a:solidFill>
              </a:rPr>
              <a:t/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/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/>
            </a:r>
            <a:br>
              <a:rPr lang="ru-RU" sz="32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охраной труда в организации</a:t>
            </a:r>
            <a:endParaRPr lang="ru-RU" sz="2000" b="1" dirty="0" smtClean="0">
              <a:solidFill>
                <a:schemeClr val="tx2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19909" y="3516855"/>
            <a:ext cx="763270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Начальник Центра охраны труда, радиационной и экологической безопасности СО РАН к.т.н.</a:t>
            </a:r>
            <a:endParaRPr lang="ru-RU" b="1" i="1" dirty="0">
              <a:solidFill>
                <a:srgbClr val="6076B4">
                  <a:lumMod val="50000"/>
                </a:srgbClr>
              </a:solidFill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Фомин Вениамин Иванович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Тел./факс: </a:t>
            </a: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330 07 45</a:t>
            </a: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;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E-mail</a:t>
            </a:r>
            <a:r>
              <a:rPr lang="ru-RU" b="1" i="1" dirty="0" smtClean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: </a:t>
            </a: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3300745</a:t>
            </a:r>
            <a:r>
              <a:rPr lang="en-US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@</a:t>
            </a:r>
            <a:r>
              <a:rPr lang="en-US" sz="2400" b="1" i="1" dirty="0" err="1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ngs.ru</a:t>
            </a:r>
            <a:r>
              <a:rPr lang="en-US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;</a:t>
            </a:r>
            <a:r>
              <a:rPr lang="ru-RU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fvi@sb-ras.ru</a:t>
            </a:r>
            <a:endParaRPr lang="ru-RU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6076B4">
                    <a:lumMod val="50000"/>
                  </a:srgbClr>
                </a:solidFill>
                <a:cs typeface="Arial" pitchFamily="34" charset="0"/>
              </a:rPr>
              <a:t>Сайт:</a:t>
            </a:r>
            <a:r>
              <a:rPr lang="ru-RU" b="1" i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rgbClr val="6076B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http://www.sbras.nsc.ru/cotreb/</a:t>
            </a:r>
            <a:endParaRPr lang="ru-RU" sz="2400" b="1" i="1" dirty="0">
              <a:solidFill>
                <a:srgbClr val="6076B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07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Подготовленность к аварийным ситуациям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5184576"/>
          </a:xfrm>
        </p:spPr>
        <p:txBody>
          <a:bodyPr>
            <a:normAutofit/>
          </a:bodyPr>
          <a:lstStyle/>
          <a:p>
            <a:pPr marL="0" lvl="0" indent="45720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Разработка мероприятий по предотвращению и ликвидации аварийных ситуаций начинается с их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прогноза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составления плана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ликвидации возникших ситуаций. </a:t>
            </a:r>
          </a:p>
          <a:p>
            <a:pPr marL="0" lvl="0" indent="45720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Основную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роль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снижении риска повреждения здоровья при аварийных ситуациях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играют: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подготовка персонала, в том числе периодические тренировки; 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информирование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работников о возникшей аварийной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ситуации.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функционирования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СУОТ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280920" cy="5184576"/>
          </a:xfrm>
        </p:spPr>
        <p:txBody>
          <a:bodyPr>
            <a:normAutofit/>
          </a:bodyPr>
          <a:lstStyle/>
          <a:p>
            <a:pPr marL="0" lvl="0" indent="45720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обеспечения эффективного функционирования СУОТ в организации должны быть распределены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обязанности и ответственность как за элементы и процессы системы, так и за отдельные мероприятия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обязанности руководителя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организации в области охраны труда установлены в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статье 212 Трудового кодекса РФ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распределяются обязанности и ответственность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элементы СУОТ на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всех уровнях управления организацией и во всех структурных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подразделениях на основе ст. 212 Трудового кодекса РФ.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6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и финансирование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охране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труда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256584"/>
          </a:xfrm>
        </p:spPr>
        <p:txBody>
          <a:bodyPr>
            <a:noAutofit/>
          </a:bodyPr>
          <a:lstStyle/>
          <a:p>
            <a:pPr marL="0" indent="457200">
              <a:spcBef>
                <a:spcPts val="60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В каждой организации должны быть </a:t>
            </a: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определены основные принципы финансирования мероприятий по охране труда, а именно:</a:t>
            </a:r>
          </a:p>
          <a:p>
            <a:pPr marL="542925" lvl="0">
              <a:spcBef>
                <a:spcPts val="600"/>
              </a:spcBef>
            </a:pP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комитетом (комиссией) </a:t>
            </a: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по охране труда </a:t>
            </a: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на основе анализа результатов проверок определяется </a:t>
            </a: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перечень необходимых мероприятий по улучшения условий труда;</a:t>
            </a:r>
          </a:p>
          <a:p>
            <a:pPr marL="542925" lvl="0">
              <a:spcBef>
                <a:spcPts val="600"/>
              </a:spcBef>
            </a:pP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формируется сводная смета расходов на мероприятия по охране </a:t>
            </a: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труда, которая передается в дирекцию на утверждение.</a:t>
            </a:r>
          </a:p>
          <a:p>
            <a:pPr marL="0" indent="457200">
              <a:spcBef>
                <a:spcPts val="1800"/>
              </a:spcBef>
              <a:buNone/>
            </a:pP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В соответствии со статьей 226 ТК РФ финансирование мероприятий по улучшению условий и охраны труда работодателями (за исключением государственных унитарных предприятий и федеральных учреждений) осуществляется в размере </a:t>
            </a:r>
            <a:r>
              <a:rPr lang="ru-RU" sz="19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не менее 0,2 процента</a:t>
            </a: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 суммы затрат на производство продукции (работ, услуг). </a:t>
            </a:r>
            <a:endParaRPr lang="ru-RU" sz="1900" dirty="0" smtClean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pPr marL="0" indent="457200">
              <a:spcBef>
                <a:spcPts val="180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Типовой </a:t>
            </a:r>
            <a:r>
              <a:rPr lang="ru-RU" sz="1900" dirty="0">
                <a:solidFill>
                  <a:schemeClr val="tx1"/>
                </a:solidFill>
                <a:latin typeface="+mn-lt"/>
                <a:cs typeface="Arial" pitchFamily="34" charset="0"/>
              </a:rPr>
              <a:t>перечень ежегодно реализуемых работодателем за счет указанных средств мероприятий по улучшению условий и охраны труда и снижению уровней профессиональных рисков </a:t>
            </a:r>
            <a:r>
              <a:rPr lang="ru-RU" sz="19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установлен </a:t>
            </a:r>
            <a:r>
              <a:rPr lang="ru-RU" sz="19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приказом </a:t>
            </a:r>
            <a:r>
              <a:rPr lang="ru-RU" sz="1900" b="1" i="1" dirty="0" err="1">
                <a:solidFill>
                  <a:schemeClr val="tx1"/>
                </a:solidFill>
                <a:latin typeface="+mn-lt"/>
                <a:cs typeface="Arial" pitchFamily="34" charset="0"/>
              </a:rPr>
              <a:t>Минздравсоцразвития</a:t>
            </a:r>
            <a:r>
              <a:rPr lang="ru-RU" sz="19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 РФ от 01.03.2012 № 181н</a:t>
            </a:r>
            <a:r>
              <a:rPr lang="ru-RU" sz="19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.</a:t>
            </a:r>
            <a:endParaRPr lang="ru-RU" sz="1900" b="1" i="1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Служба охраны труда организации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pPr marL="0" indent="266700">
              <a:spcAft>
                <a:spcPts val="1800"/>
              </a:spcAft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Согласно ст. 217 ТК РФ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служба охраны труда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создается в каждой организации численностью более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человек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266700">
              <a:spcAft>
                <a:spcPts val="1800"/>
              </a:spcAft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Численность службы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охраны труда устанавливается в соответствии с постановлением Минтруда РФ от 22.01.2001 № 10 "Об утверждении Межотраслевых нормативов численности работников службы охраны труда в организациях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266700">
              <a:spcAft>
                <a:spcPts val="1800"/>
              </a:spcAft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Задачи и функции службы охраны труда перечислены в постановлении Минтруда РФ от 08.02.2000 № 14 "Об утверждении Рекомендаций по организации работы службы охраны труда в организации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266700">
              <a:spcAft>
                <a:spcPts val="1800"/>
              </a:spcAft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Квалификационные требования к специалистам по охране труда и их трудовые функции определены в:</a:t>
            </a:r>
          </a:p>
          <a:p>
            <a:pPr lvl="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Едином квалификационном справочнике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должностей руководителей, специалистов и служащих, раздел "Квалификационные характеристики должностей специалистов, осуществляющих работы в области охраны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труда"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утвержденном приказом Минтруда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РФ от 17 мая 2012 года №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559н;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Профессиональном стандарте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"Специалист в области охраны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труда",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утвержденном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приказом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Минтруда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РФ от 4 августа 2014 г.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524н.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4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задачи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службы охраны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труда: 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518457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и координация работы по охране труда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организации;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контроль за соблюдением законодательных и иных нормативных правовых актов по охране труда работниками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организации;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совершенствование профилактической работы по предупреждению производственного травматизма, профессиональных и производственно обусловленных заболеваний и улучшению условий труда;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консультирование работодателя и работников по вопросам охраны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труда.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Комитеты (комиссии) по охране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труда 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Autofit/>
          </a:bodyPr>
          <a:lstStyle/>
          <a:p>
            <a:pPr marL="0" lvl="0" indent="457200"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Типовое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положение о комитете (комиссии) по охране труда утверждено приказом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Минтруда РФ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24.06.2014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№ 412н.</a:t>
            </a:r>
          </a:p>
          <a:p>
            <a:pPr marL="0" indent="457200">
              <a:buNone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Задачами комитета (комиссии) являются: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разработка программы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совместных действий работодателя, профессиональных союзов и (или) иных уполномоченных работниками представительных органов по обеспечению требований охраны труда, предупреждению производственного травматизма, профессиональных заболеваний;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проведения проверок состояния условий и охраны труда на рабочих местах, подготовка соответствующих предложений работодателю по решению проблем охраны труда на основе анализа состояния условий и охраны труда, производственного травматизма и профессиональной заболеваемости;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информирование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работников о состоянии условий и охраны труда на рабочих местах, существующем риске повреждения здоровья и о полагающихся работникам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гарантиях и компенсациях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работу во вредных и (или) опасных условиях труда, средствах индивидуальной защиты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65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Уполномоченные (доверенные) лица по охране труда профессиональных союзов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marL="0" lvl="0" indent="457200">
              <a:buNone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Уполномоченные (доверенные) лица по охране труда профессиональных союзов действуют в соответствии с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Рекомендациями по организации работы уполномоченного (доверенного) лица по охране труда профессионального союза или трудового коллектива,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утвержденными постановлением Министерства труда РФ от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08.04.1994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года № 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30, а также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постановлением Исполкома ФНПР от 18.10.2006 № 4‑6 "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Типовом положении об уполномоченном (доверенном) лице по охране труда профессионального союза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".</a:t>
            </a:r>
          </a:p>
          <a:p>
            <a:pPr marL="0" indent="457200">
              <a:buNone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Задачами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уполномоченных являются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Осуществление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организации (структурном подразделении) контроля в форме обследования и (или) наблюдения за состоянием условий и охраны труда на рабочих местах.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предложений работодателю (должностному лицу) по улучшению условий и охраны труда на рабочих местах на основе проводимого анализа.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Представление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интересов работников при рассмотрении трудовых споров по вопросам, связанным с обязанностями работодателя по обеспечению безопасных условий и охраны труда и правами работника на труд, в условиях, отвечающих требованиям охраны труда.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Информирование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консультирование работников структурных подразделений по вопросам их прав и гарантий на безопасный и здоровый труд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0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Уполномоченные (доверенные) лица по охране труда профессиональных союзов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Руководство деятельностью уполномоченных осуществляется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профсоюзным комитетом,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чего в его составе выбирается старший уполномоченный по охране труда.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старшего уполномоченного по охране труда возлагается:</a:t>
            </a:r>
          </a:p>
          <a:p>
            <a:pPr lvl="0">
              <a:buFont typeface="Wingdings" pitchFamily="2" charset="2"/>
              <a:buChar char="ü"/>
            </a:pP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работы и координация деятельности уполномоченных по контролю за соблюдением в структурных подразделениях организации выполнения требований охраны труда, норм и правил по охране труда, локальных нормативных актов;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внесение в выборный орган первичной профсоюзной организации и руководителям структурных подразделений предложений по улучшению и совершенствованию работы уполномоченных по охране труда;</a:t>
            </a:r>
          </a:p>
          <a:p>
            <a:pPr lvl="0">
              <a:buFont typeface="Wingdings" pitchFamily="2" charset="2"/>
              <a:buChar char="ü"/>
            </a:pP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участие в работе комитета (комиссии) по охране труда;</a:t>
            </a:r>
          </a:p>
          <a:p>
            <a:pPr lvl="0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анализа состояния условий и охраны труда в организации, внесение предложений выборному органу первичной профсоюзной организации по снижению производственного травматизма и профессиональной заболеваемости, улучшению условий труда и оздоровлению работников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4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61662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помнить, что без активной позиции всех членов трудового коллектива в вопросах охраны труда нормальных условий работы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обеспечить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Ключевая роль в этом вопросе </a:t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отводится именно уполномоченным </a:t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охране труда.</a:t>
            </a:r>
            <a:endParaRPr lang="ru-RU" sz="3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r="9106" b="7408"/>
          <a:stretch/>
        </p:blipFill>
        <p:spPr bwMode="auto">
          <a:xfrm>
            <a:off x="5076056" y="3648111"/>
            <a:ext cx="2264735" cy="301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C293BF4-C453-460E-B05C-AB8167176DA8}" type="slidenum">
              <a:rPr kumimoji="0" lang="ru-RU" altLang="ru-RU" sz="1600" smtClean="0">
                <a:solidFill>
                  <a:srgbClr val="A0A0A0"/>
                </a:solidFill>
              </a:rPr>
              <a:pPr/>
              <a:t>19</a:t>
            </a:fld>
            <a:endParaRPr kumimoji="0" lang="ru-RU" altLang="ru-RU" sz="1600" dirty="0" smtClean="0">
              <a:solidFill>
                <a:srgbClr val="A0A0A0"/>
              </a:solidFill>
            </a:endParaRP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683568" y="1196752"/>
            <a:ext cx="7812087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2060"/>
                </a:solidFill>
                <a:cs typeface="Times New Roman" pitchFamily="18" charset="0"/>
              </a:rPr>
              <a:t>Порядок разработки правил и инструкций по охране труда установлен </a:t>
            </a:r>
            <a:r>
              <a:rPr lang="ru-RU" altLang="ru-RU" sz="2400" b="1" dirty="0">
                <a:solidFill>
                  <a:srgbClr val="002060"/>
                </a:solidFill>
                <a:cs typeface="Times New Roman" pitchFamily="18" charset="0"/>
              </a:rPr>
              <a:t>постановлением Минтруда России от 17 декабря 2002 г. № 80 «Об</a:t>
            </a:r>
            <a:r>
              <a:rPr lang="en-US" altLang="ru-RU" sz="2400" b="1" dirty="0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altLang="ru-RU" sz="2400" b="1" dirty="0">
                <a:solidFill>
                  <a:srgbClr val="002060"/>
                </a:solidFill>
                <a:cs typeface="Times New Roman" pitchFamily="18" charset="0"/>
              </a:rPr>
              <a:t>утверждении методических </a:t>
            </a:r>
            <a:r>
              <a:rPr lang="ru-RU" altLang="ru-RU" sz="2400" b="1" dirty="0">
                <a:solidFill>
                  <a:srgbClr val="3C27A5"/>
                </a:solidFill>
                <a:cs typeface="Times New Roman" pitchFamily="18" charset="0"/>
              </a:rPr>
              <a:t>рекомендаций</a:t>
            </a:r>
            <a:r>
              <a:rPr lang="ru-RU" altLang="ru-RU" sz="2400" b="1" dirty="0">
                <a:solidFill>
                  <a:srgbClr val="002060"/>
                </a:solidFill>
                <a:cs typeface="Times New Roman" pitchFamily="18" charset="0"/>
              </a:rPr>
              <a:t> по разработке государственных нормативных требований охраны труда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». </a:t>
            </a:r>
            <a:r>
              <a:rPr lang="ru-RU" dirty="0" smtClean="0"/>
              <a:t>По заключению Минюста РФ данный документ в государственной регистрации не нуждается.</a:t>
            </a:r>
            <a:endParaRPr lang="ru-RU" sz="24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Разработка и утверждение правил и инструкций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по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охране труда для работников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301208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Постановление Министерства труда Российской Федерации № 129 от 01.07.1993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1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904656"/>
          </a:xfrm>
        </p:spPr>
        <p:txBody>
          <a:bodyPr>
            <a:normAutofit fontScale="92500" lnSpcReduction="10000"/>
          </a:bodyPr>
          <a:lstStyle/>
          <a:p>
            <a:pPr lvl="0" indent="342900">
              <a:spcAft>
                <a:spcPts val="1800"/>
              </a:spcAft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В соответствии с определением, данным в Трудовым кодексом РФ (ст.209):</a:t>
            </a:r>
          </a:p>
          <a:p>
            <a:pPr lvl="0" indent="342900">
              <a:spcAft>
                <a:spcPts val="1800"/>
              </a:spcAft>
              <a:buNone/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Система управления охраной труда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- комплекс взаимосвязанных и взаимодействующих между собой элементов, устанавливающих политику и цели в области охраны труда у конкретного работодателя и процедуры по достижению этих целей. </a:t>
            </a:r>
          </a:p>
          <a:p>
            <a:pPr lvl="0" indent="342900">
              <a:spcAft>
                <a:spcPts val="1800"/>
              </a:spcAft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Типовое положение о системе управления охраной труда утверждается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труда, с учетом мнения Российской трехсторонней комиссии по регулированию социально-трудовых отношений.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инструкций по охране труда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этапы подготовки инструкций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spcBef>
                <a:spcPts val="180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определяется перечень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необходимых инструкций с указанием подразделений, где они будут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действовать. Такой перечень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утверждается работодателем;</a:t>
            </a:r>
          </a:p>
          <a:p>
            <a:pPr lvl="0">
              <a:spcBef>
                <a:spcPts val="1800"/>
              </a:spcBef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определяются ответственные за разработку каждой инструкции и сроки разработки;</a:t>
            </a:r>
          </a:p>
          <a:p>
            <a:pPr lvl="0">
              <a:spcBef>
                <a:spcPts val="1800"/>
              </a:spcBef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издается приказ о разработке данных инструкций с указанием ответственных лиц и сроков представления согласованных проектов инструкций в службу охраны труда;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изучение разработчиком инструкции требований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 и типовых инструкций по охране труда, конкретные условия выполнения работы, приборы и оборудование на рабочих местах,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подготовка проекта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инструкции 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согласование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его со службами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энергетика, гл. механика и др. заинтересованными службами.</a:t>
            </a:r>
            <a:endParaRPr lang="ru-RU" sz="2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9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Прямоугольник 4"/>
          <p:cNvSpPr>
            <a:spLocks noChangeArrowheads="1"/>
          </p:cNvSpPr>
          <p:nvPr/>
        </p:nvSpPr>
        <p:spPr bwMode="auto">
          <a:xfrm>
            <a:off x="251520" y="1214747"/>
            <a:ext cx="871296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solidFill>
                  <a:srgbClr val="002060"/>
                </a:solidFill>
                <a:cs typeface="Tahoma" pitchFamily="34" charset="0"/>
              </a:rPr>
              <a:t>Подготовительная работа, необходимая для разработки инструкций</a:t>
            </a:r>
            <a:r>
              <a:rPr lang="ru-RU" b="1" u="sng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</a:p>
          <a:p>
            <a:pPr marL="174625" indent="-174625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u="sng" dirty="0">
              <a:solidFill>
                <a:srgbClr val="002060"/>
              </a:solidFill>
              <a:cs typeface="Tahoma" pitchFamily="34" charset="0"/>
            </a:endParaRP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>
                <a:solidFill>
                  <a:srgbClr val="002060"/>
                </a:solidFill>
                <a:cs typeface="Tahoma" pitchFamily="34" charset="0"/>
              </a:rPr>
              <a:t>анализ и выявление опасных и вредных производственных факторов, которые могут воздействовать на сотрудника в процессе работы</a:t>
            </a: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;</a:t>
            </a: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изучение требований правил и типовых инструкций по охране труда к данному виду работы;</a:t>
            </a:r>
            <a:endParaRPr lang="ru-RU" sz="1600" dirty="0">
              <a:solidFill>
                <a:srgbClr val="002060"/>
              </a:solidFill>
              <a:cs typeface="Tahoma" pitchFamily="34" charset="0"/>
            </a:endParaRP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проведение анализа причин производственного травматизма, аварийных ситуаций и профессиональных заболеваний для данной профессии (вида работы) в организации;</a:t>
            </a: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определение </a:t>
            </a:r>
            <a:r>
              <a:rPr lang="ru-RU" sz="1600" dirty="0">
                <a:solidFill>
                  <a:srgbClr val="002060"/>
                </a:solidFill>
                <a:cs typeface="Tahoma" pitchFamily="34" charset="0"/>
              </a:rPr>
              <a:t>безопасных методов и приемов работ, их последовательности, а также технических и организационных мероприятий, подлежащих включению в </a:t>
            </a: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инструкцию с учетом конкретных условий на рабочих местах;</a:t>
            </a: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определение </a:t>
            </a:r>
            <a:r>
              <a:rPr lang="ru-RU" sz="1600" dirty="0">
                <a:solidFill>
                  <a:srgbClr val="002060"/>
                </a:solidFill>
                <a:cs typeface="Tahoma" pitchFamily="34" charset="0"/>
              </a:rPr>
              <a:t>режимов труда и отдыха на основе утвержденных норм</a:t>
            </a: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;</a:t>
            </a: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определение </a:t>
            </a:r>
            <a:r>
              <a:rPr lang="ru-RU" sz="1600" dirty="0">
                <a:solidFill>
                  <a:srgbClr val="002060"/>
                </a:solidFill>
                <a:cs typeface="Tahoma" pitchFamily="34" charset="0"/>
              </a:rPr>
              <a:t>соответствия применяемых оборудования, приспособлений и инструмента характеру работы</a:t>
            </a: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;</a:t>
            </a:r>
          </a:p>
          <a:p>
            <a:pPr marL="174625" indent="-174625" fontAlgn="base">
              <a:spcBef>
                <a:spcPct val="0"/>
              </a:spcBef>
              <a:spcAft>
                <a:spcPts val="800"/>
              </a:spcAft>
              <a:buFont typeface="Arial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cs typeface="Tahoma" pitchFamily="34" charset="0"/>
              </a:rPr>
              <a:t>определение средств коллективной защиты, а также спецодежды, спецобуви и других средств индивидуальной защиты, предотвращающих воздействие на сотрудников выявленных опасных и вредных факторов.</a:t>
            </a:r>
          </a:p>
        </p:txBody>
      </p:sp>
      <p:sp>
        <p:nvSpPr>
          <p:cNvPr id="35844" name="Прямоугольник 4"/>
          <p:cNvSpPr>
            <a:spLocks noChangeArrowheads="1"/>
          </p:cNvSpPr>
          <p:nvPr/>
        </p:nvSpPr>
        <p:spPr bwMode="auto">
          <a:xfrm>
            <a:off x="179512" y="1628800"/>
            <a:ext cx="8784976" cy="4727550"/>
          </a:xfrm>
          <a:prstGeom prst="rect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srgbClr val="5F5F5F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8864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Разработка и утверждение правил и инструкций по охране труда для работников</a:t>
            </a: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6D65305-960E-406F-A72D-8612FFFD04D0}" type="slidenum">
              <a:rPr kumimoji="0" lang="ru-RU" altLang="ru-RU" sz="1200" smtClean="0">
                <a:solidFill>
                  <a:srgbClr val="A0A0A0"/>
                </a:solidFill>
              </a:rPr>
              <a:pPr algn="r"/>
              <a:t>21</a:t>
            </a:fld>
            <a:endParaRPr kumimoji="0" lang="ru-RU" altLang="ru-RU" sz="1200" dirty="0" smtClean="0">
              <a:solidFill>
                <a:srgbClr val="A0A0A0"/>
              </a:solidFill>
            </a:endParaRPr>
          </a:p>
        </p:txBody>
      </p:sp>
      <p:sp>
        <p:nvSpPr>
          <p:cNvPr id="8" name="Номер слайда 4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0CC885-0303-4778-AA17-AAFB07F03C6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3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B36E35C-11F2-4D95-955A-21EC8E88BD7E}" type="slidenum">
              <a:rPr kumimoji="0" lang="ru-RU" altLang="ru-RU" sz="1200" smtClean="0">
                <a:solidFill>
                  <a:srgbClr val="A0A0A0"/>
                </a:solidFill>
              </a:rPr>
              <a:pPr/>
              <a:t>22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23528" y="80963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Построение и содержание инструкций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по охране труда 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7309126"/>
              </p:ext>
            </p:extLst>
          </p:nvPr>
        </p:nvGraphicFramePr>
        <p:xfrm>
          <a:off x="215516" y="1304764"/>
          <a:ext cx="8496944" cy="4212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0338" y="5862638"/>
            <a:ext cx="8876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i="1" u="sng" dirty="0">
                <a:solidFill>
                  <a:srgbClr val="336699">
                    <a:lumMod val="75000"/>
                  </a:srgbClr>
                </a:solidFill>
                <a:cs typeface="Arial" charset="0"/>
              </a:rPr>
              <a:t>При необходимости в</a:t>
            </a:r>
            <a:r>
              <a:rPr lang="en-US" i="1" u="sng" dirty="0">
                <a:solidFill>
                  <a:srgbClr val="336699">
                    <a:lumMod val="75000"/>
                  </a:srgbClr>
                </a:solidFill>
                <a:cs typeface="Arial" charset="0"/>
              </a:rPr>
              <a:t> </a:t>
            </a:r>
            <a:r>
              <a:rPr lang="ru-RU" i="1" u="sng" dirty="0">
                <a:solidFill>
                  <a:srgbClr val="336699">
                    <a:lumMod val="75000"/>
                  </a:srgbClr>
                </a:solidFill>
                <a:cs typeface="Arial" charset="0"/>
              </a:rPr>
              <a:t>инструкцию по охране труда можно включать другие разделы</a:t>
            </a:r>
          </a:p>
        </p:txBody>
      </p:sp>
    </p:spTree>
    <p:extLst>
      <p:ext uri="{BB962C8B-B14F-4D97-AF65-F5344CB8AC3E}">
        <p14:creationId xmlns:p14="http://schemas.microsoft.com/office/powerpoint/2010/main" val="20027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AF441B5-B9FD-4CDF-99BF-C0CFCE0E605D}" type="slidenum">
              <a:rPr kumimoji="0" lang="ru-RU" altLang="ru-RU" sz="1200" smtClean="0">
                <a:solidFill>
                  <a:srgbClr val="A0A0A0"/>
                </a:solidFill>
              </a:rPr>
              <a:pPr/>
              <a:t>23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0" y="15240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400" b="1" dirty="0">
                <a:solidFill>
                  <a:prstClr val="white"/>
                </a:solidFill>
              </a:rPr>
              <a:t> </a:t>
            </a:r>
            <a:r>
              <a:rPr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 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Раздел инструкции </a:t>
            </a:r>
            <a:r>
              <a:rPr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«Общие требования охраны труда» 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89045119"/>
              </p:ext>
            </p:extLst>
          </p:nvPr>
        </p:nvGraphicFramePr>
        <p:xfrm>
          <a:off x="683568" y="2636912"/>
          <a:ext cx="79568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323528" y="980728"/>
          <a:ext cx="8091120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853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0AEE668-EA1B-41AC-8DAA-F6ECDF8C645B}" type="slidenum">
              <a:rPr kumimoji="0" lang="ru-RU" altLang="ru-RU" sz="1200" smtClean="0">
                <a:solidFill>
                  <a:srgbClr val="A0A0A0"/>
                </a:solidFill>
              </a:rPr>
              <a:pPr/>
              <a:t>24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70568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 </a:t>
            </a:r>
            <a:r>
              <a:rPr kumimoji="1"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«Общие требования охраны труда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755576" y="1232756"/>
          <a:ext cx="7776864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75556" y="2456892"/>
          <a:ext cx="78128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849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528888"/>
            <a:ext cx="63563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/>
          <a:lstStyle/>
          <a:p>
            <a:pPr defTabSz="914400" eaLnBrk="1" hangingPunct="1">
              <a:lnSpc>
                <a:spcPct val="100000"/>
              </a:lnSpc>
            </a:pPr>
            <a:r>
              <a:rPr kumimoji="1" lang="en-US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kumimoji="1" lang="ru-RU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инструкции «Общие требования охраны </a:t>
            </a:r>
            <a:r>
              <a:rPr kumimoji="1"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труда</a:t>
            </a:r>
            <a:endParaRPr lang="ru-RU" altLang="ru-RU" dirty="0" smtClean="0">
              <a:cs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395536" y="1088741"/>
          <a:ext cx="8229600" cy="1620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D9F1E2D-33EF-47D5-B177-5AC6D25CAA82}" type="slidenum">
              <a:rPr kumimoji="0" lang="ru-RU" altLang="ru-RU" sz="1200" smtClean="0">
                <a:solidFill>
                  <a:srgbClr val="A0A0A0"/>
                </a:solidFill>
              </a:rPr>
              <a:pPr/>
              <a:t>25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12988"/>
            <a:ext cx="6084887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161764" y="188640"/>
            <a:ext cx="8856984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en-US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kumimoji="1" lang="ru-RU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инструкции «Общие требования охраны </a:t>
            </a:r>
            <a:r>
              <a:rPr kumimoji="1"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труда</a:t>
            </a:r>
            <a:endParaRPr lang="ru-RU" altLang="ru-RU" dirty="0" smtClean="0">
              <a:cs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575556" y="1268761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36B70CC-7628-4796-9F3E-40C81911CA4E}" type="slidenum">
              <a:rPr kumimoji="0" lang="ru-RU" altLang="ru-RU" sz="1200" smtClean="0">
                <a:solidFill>
                  <a:srgbClr val="A0A0A0"/>
                </a:solidFill>
              </a:rPr>
              <a:pPr/>
              <a:t>26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kumimoji="1"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kumimoji="1" lang="ru-RU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инструкции «Общие требования охраны труда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293907"/>
              </p:ext>
            </p:extLst>
          </p:nvPr>
        </p:nvGraphicFramePr>
        <p:xfrm>
          <a:off x="457200" y="1340768"/>
          <a:ext cx="8229600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44F4658-9566-42DE-BAAB-1A62BC715781}" type="slidenum">
              <a:rPr kumimoji="0" lang="ru-RU" altLang="ru-RU" sz="1200" smtClean="0">
                <a:solidFill>
                  <a:srgbClr val="A0A0A0"/>
                </a:solidFill>
              </a:rPr>
              <a:pPr/>
              <a:t>27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2839D52-C844-44DE-AEC0-86CB089C7314}" type="slidenum">
              <a:rPr kumimoji="0" lang="ru-RU" altLang="ru-RU" sz="1200" smtClean="0">
                <a:solidFill>
                  <a:srgbClr val="A0A0A0"/>
                </a:solidFill>
              </a:rPr>
              <a:pPr/>
              <a:t>28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107504" y="284163"/>
            <a:ext cx="89289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«Общие требования охраны труда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74289018"/>
              </p:ext>
            </p:extLst>
          </p:nvPr>
        </p:nvGraphicFramePr>
        <p:xfrm>
          <a:off x="251520" y="980728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6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C73EA8B-5501-40C3-9C30-2204CCB30ABB}" type="slidenum">
              <a:rPr kumimoji="0" lang="ru-RU" altLang="ru-RU" sz="1200" smtClean="0">
                <a:solidFill>
                  <a:srgbClr val="A0A0A0"/>
                </a:solidFill>
              </a:rPr>
              <a:pPr/>
              <a:t>29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1116013" y="115888"/>
            <a:ext cx="7200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II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 «Требования охраны труда перед началом работы»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4512121"/>
              </p:ext>
            </p:extLst>
          </p:nvPr>
        </p:nvGraphicFramePr>
        <p:xfrm>
          <a:off x="250825" y="1369559"/>
          <a:ext cx="8640960" cy="522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250825" y="969509"/>
            <a:ext cx="5113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>
                <a:solidFill>
                  <a:srgbClr val="5F5F5F"/>
                </a:solidFill>
              </a:rPr>
              <a:t>Включает в себя:</a:t>
            </a:r>
          </a:p>
        </p:txBody>
      </p:sp>
    </p:spTree>
    <p:extLst>
      <p:ext uri="{BB962C8B-B14F-4D97-AF65-F5344CB8AC3E}">
        <p14:creationId xmlns:p14="http://schemas.microsoft.com/office/powerpoint/2010/main" val="10658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Типовое положение о СУОТ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680520"/>
          </a:xfrm>
        </p:spPr>
        <p:txBody>
          <a:bodyPr>
            <a:normAutofit/>
          </a:bodyPr>
          <a:lstStyle/>
          <a:p>
            <a:pPr marL="0" lvl="0" indent="0">
              <a:spcAft>
                <a:spcPts val="1800"/>
              </a:spcAft>
              <a:buNone/>
            </a:pPr>
            <a:r>
              <a:rPr lang="ru-RU" b="1" i="1" dirty="0">
                <a:solidFill>
                  <a:schemeClr val="tx1"/>
                </a:solidFill>
              </a:rPr>
              <a:t>Приказ Минтруда РФ от 19 августа 2016 года № 438н «Об утверждении Типового положения о системе управления охраной труда»</a:t>
            </a:r>
          </a:p>
          <a:p>
            <a:pPr marL="0" lvl="0" indent="0">
              <a:spcAft>
                <a:spcPts val="1800"/>
              </a:spcAft>
              <a:buNone/>
            </a:pPr>
            <a:r>
              <a:rPr lang="ru-RU" b="1" i="1" dirty="0">
                <a:solidFill>
                  <a:schemeClr val="tx1"/>
                </a:solidFill>
              </a:rPr>
              <a:t>Зарегистрирован в Минюсте РФ 13.10.2016 № 44037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b="1" i="1" dirty="0">
                <a:solidFill>
                  <a:schemeClr val="tx1"/>
                </a:solidFill>
              </a:rPr>
              <a:t>Опубликован на Официальный интернет-портале правовой информации http://www.pravo.gov.ru 17.10.2016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Начало действия документа - 28.10.2016.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3</a:t>
            </a:fld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9602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BC2857F-050E-4534-8160-C1B0F76291AF}" type="slidenum">
              <a:rPr kumimoji="0" lang="ru-RU" altLang="ru-RU" sz="1200" smtClean="0">
                <a:solidFill>
                  <a:srgbClr val="A0A0A0"/>
                </a:solidFill>
              </a:rPr>
              <a:pPr/>
              <a:t>30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1258888" y="115888"/>
            <a:ext cx="6626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III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«Требования охраны труда во время работы»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937649046"/>
              </p:ext>
            </p:extLst>
          </p:nvPr>
        </p:nvGraphicFramePr>
        <p:xfrm>
          <a:off x="251520" y="1124744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1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539484" y="6525344"/>
            <a:ext cx="561975" cy="2681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147AC0-3441-41AD-AD75-AD6BAC89B4EE}" type="slidenum">
              <a:rPr kumimoji="0" lang="ru-RU" altLang="ru-RU" sz="1200" smtClean="0">
                <a:solidFill>
                  <a:srgbClr val="A0A0A0"/>
                </a:solidFill>
              </a:rPr>
              <a:pPr/>
              <a:t>31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1223963" y="115888"/>
            <a:ext cx="7019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III 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«Требования охраны труда во время работы» 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58644364"/>
              </p:ext>
            </p:extLst>
          </p:nvPr>
        </p:nvGraphicFramePr>
        <p:xfrm>
          <a:off x="287524" y="1160748"/>
          <a:ext cx="8532948" cy="536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17060" y="1268760"/>
            <a:ext cx="8503412" cy="520334"/>
          </a:xfrm>
          <a:prstGeom prst="roundRect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1400" b="1" dirty="0">
                <a:solidFill>
                  <a:srgbClr val="002060"/>
                </a:solidFill>
              </a:rPr>
              <a:t>3.9. порядок взаимодействия при групповом выполнении работ;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0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86A2EDF-794A-4B2A-8680-A7D36224FBAB}" type="slidenum">
              <a:rPr kumimoji="0" lang="ru-RU" altLang="ru-RU" sz="1200" smtClean="0">
                <a:solidFill>
                  <a:srgbClr val="A0A0A0"/>
                </a:solidFill>
              </a:rPr>
              <a:pPr/>
              <a:t>32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1152525" y="115888"/>
            <a:ext cx="6985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III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«Требования охраны труда во время работы»</a:t>
            </a:r>
            <a:r>
              <a:rPr lang="ru-RU" altLang="ru-RU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solidFill>
                <a:srgbClr val="FFFFFF"/>
              </a:solidFill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38834602"/>
              </p:ext>
            </p:extLst>
          </p:nvPr>
        </p:nvGraphicFramePr>
        <p:xfrm>
          <a:off x="431540" y="1196752"/>
          <a:ext cx="856895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61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89017AB-6A41-444B-80B4-C47C253D2070}" type="slidenum">
              <a:rPr kumimoji="0" lang="ru-RU" altLang="ru-RU" sz="1200" smtClean="0">
                <a:solidFill>
                  <a:srgbClr val="A0A0A0"/>
                </a:solidFill>
              </a:rPr>
              <a:pPr/>
              <a:t>33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798575" y="115888"/>
            <a:ext cx="79977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IV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«Требования охраны труда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 аварийных ситуациях»</a:t>
            </a:r>
            <a:r>
              <a:rPr lang="ru-RU" altLang="ru-RU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solidFill>
                <a:srgbClr val="FFFFFF"/>
              </a:solidFill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36882120"/>
              </p:ext>
            </p:extLst>
          </p:nvPr>
        </p:nvGraphicFramePr>
        <p:xfrm>
          <a:off x="539552" y="946885"/>
          <a:ext cx="7992888" cy="5218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569488" y="19978688"/>
              <a:ext cx="0" cy="0"/>
            </p14:xfrm>
          </p:contentPart>
        </mc:Choice>
        <mc:Fallback xmlns=""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569488" y="19978688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8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5A443B-A106-4614-B9AC-237DDCEF012A}" type="slidenum">
              <a:rPr kumimoji="0" lang="ru-RU" altLang="ru-RU" sz="1200" smtClean="0">
                <a:solidFill>
                  <a:srgbClr val="A0A0A0"/>
                </a:solidFill>
              </a:rPr>
              <a:pPr/>
              <a:t>34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1511300" y="152400"/>
            <a:ext cx="6553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Раздел инструкции «Требования охраны труда по окончании работ»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24258250"/>
              </p:ext>
            </p:extLst>
          </p:nvPr>
        </p:nvGraphicFramePr>
        <p:xfrm>
          <a:off x="467544" y="1016230"/>
          <a:ext cx="8388932" cy="5581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0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862BCF8-05E4-47D1-9906-AAA236E5FE30}" type="slidenum">
              <a:rPr kumimoji="0" lang="ru-RU" altLang="ru-RU" sz="1200" smtClean="0">
                <a:solidFill>
                  <a:srgbClr val="A0A0A0"/>
                </a:solidFill>
              </a:rPr>
              <a:pPr/>
              <a:t>35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35817894"/>
              </p:ext>
            </p:extLst>
          </p:nvPr>
        </p:nvGraphicFramePr>
        <p:xfrm>
          <a:off x="611560" y="692696"/>
          <a:ext cx="8064896" cy="550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7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862BCF8-05E4-47D1-9906-AAA236E5FE30}" type="slidenum">
              <a:rPr kumimoji="0" lang="ru-RU" altLang="ru-RU" sz="1200" smtClean="0">
                <a:solidFill>
                  <a:srgbClr val="A0A0A0"/>
                </a:solidFill>
              </a:rPr>
              <a:pPr/>
              <a:t>36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12636840"/>
              </p:ext>
            </p:extLst>
          </p:nvPr>
        </p:nvGraphicFramePr>
        <p:xfrm>
          <a:off x="467544" y="692696"/>
          <a:ext cx="8208912" cy="550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4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860800"/>
            <a:ext cx="34925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9AFB1C0-180D-456D-B6AD-BF96F8667245}" type="slidenum">
              <a:rPr kumimoji="0" lang="ru-RU" altLang="ru-RU" sz="1200" smtClean="0">
                <a:solidFill>
                  <a:srgbClr val="A0A0A0"/>
                </a:solidFill>
              </a:rPr>
              <a:pPr/>
              <a:t>37</a:t>
            </a:fld>
            <a:endParaRPr kumimoji="0" lang="ru-RU" altLang="ru-RU" sz="1200" smtClean="0">
              <a:solidFill>
                <a:srgbClr val="A0A0A0"/>
              </a:solidFill>
            </a:endParaRPr>
          </a:p>
        </p:txBody>
      </p:sp>
      <p:sp>
        <p:nvSpPr>
          <p:cNvPr id="9220" name="Прямоугольник 2"/>
          <p:cNvSpPr>
            <a:spLocks noChangeArrowheads="1"/>
          </p:cNvSpPr>
          <p:nvPr/>
        </p:nvSpPr>
        <p:spPr bwMode="auto">
          <a:xfrm>
            <a:off x="350303" y="188640"/>
            <a:ext cx="8496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alt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Проверка </a:t>
            </a:r>
            <a:r>
              <a:rPr kumimoji="1"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и пересмотр инструкций по охране </a:t>
            </a:r>
            <a:r>
              <a:rPr kumimoji="1" lang="ru-RU" alt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труда</a:t>
            </a:r>
            <a:endParaRPr kumimoji="1" lang="ru-RU" alt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40645"/>
              </p:ext>
            </p:extLst>
          </p:nvPr>
        </p:nvGraphicFramePr>
        <p:xfrm>
          <a:off x="2919339" y="3969060"/>
          <a:ext cx="6167172" cy="2005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829092772"/>
              </p:ext>
            </p:extLst>
          </p:nvPr>
        </p:nvGraphicFramePr>
        <p:xfrm>
          <a:off x="107504" y="836712"/>
          <a:ext cx="8928992" cy="3564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475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9932" y="0"/>
            <a:ext cx="1555529" cy="692696"/>
          </a:xfrm>
        </p:spPr>
        <p:txBody>
          <a:bodyPr/>
          <a:lstStyle/>
          <a:p>
            <a:pPr algn="l" eaLnBrk="1" hangingPunct="1"/>
            <a:r>
              <a:rPr lang="ru-RU" sz="32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Вывод</a:t>
            </a:r>
            <a:endParaRPr lang="ru-RU" sz="3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629" y="1055873"/>
            <a:ext cx="8856984" cy="5037423"/>
          </a:xfrm>
        </p:spPr>
        <p:txBody>
          <a:bodyPr>
            <a:noAutofit/>
          </a:bodyPr>
          <a:lstStyle/>
          <a:p>
            <a:pPr marL="36000" indent="0" algn="ctr">
              <a:spcBef>
                <a:spcPts val="0"/>
              </a:spcBef>
              <a:buNone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охране труда, существует множество документов...</a:t>
            </a:r>
          </a:p>
          <a:p>
            <a:pPr marL="36000" indent="0" algn="ctr" defTabSz="928688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...но</a:t>
            </a:r>
            <a:r>
              <a:rPr lang="ru-RU" sz="1800" dirty="0">
                <a:solidFill>
                  <a:schemeClr val="accent2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 сожалению, сами по себе документы не могут предотвратить несчастных случаев.</a:t>
            </a:r>
          </a:p>
          <a:p>
            <a:pPr marL="36000" algn="ctr" defTabSz="928688">
              <a:spcBef>
                <a:spcPts val="0"/>
              </a:spcBef>
              <a:defRPr/>
            </a:pPr>
            <a:endParaRPr lang="ru-RU" sz="1800" dirty="0">
              <a:solidFill>
                <a:schemeClr val="accent2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" indent="0" algn="ctr" defTabSz="928688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Предотвратить их могут только действия людей!!!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Будьте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внимательны, 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соблюдайте основные требования безопасности труда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СОХРАННОСТЬ 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ВАШЕГО  ЗДОРОВЬЯ  В ВАШИХ РУКАХ!</a:t>
            </a: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en-US" sz="16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  <a:sym typeface="Arial Bold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  <a:sym typeface="Arial Bold"/>
            </a:endParaRPr>
          </a:p>
          <a:p>
            <a:pPr marL="0" indent="0" algn="ctr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  <a:sym typeface="Arial Bold"/>
              </a:rPr>
              <a:t>Спасибо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  <a:sym typeface="Arial Bold"/>
              </a:rPr>
              <a:t>за внимание !</a:t>
            </a:r>
            <a:endParaRPr lang="ru-RU" sz="1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6000">
              <a:spcBef>
                <a:spcPts val="0"/>
              </a:spcBef>
            </a:pP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2905207" cy="208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1"/>
          <p:cNvSpPr txBox="1">
            <a:spLocks/>
          </p:cNvSpPr>
          <p:nvPr/>
        </p:nvSpPr>
        <p:spPr bwMode="auto">
          <a:xfrm>
            <a:off x="6831013" y="245042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6F91C2"/>
                </a:solidFill>
                <a:cs typeface="Arial" charset="0"/>
              </a:rPr>
              <a:t>47</a:t>
            </a:r>
            <a:endParaRPr lang="en-US" dirty="0">
              <a:solidFill>
                <a:srgbClr val="6F91C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680520"/>
          </a:xfrm>
        </p:spPr>
        <p:txBody>
          <a:bodyPr>
            <a:normAutofit/>
          </a:bodyPr>
          <a:lstStyle/>
          <a:p>
            <a:pPr marL="0" lvl="0" indent="0">
              <a:spcAft>
                <a:spcPts val="1800"/>
              </a:spcAft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0" indent="0">
              <a:spcAft>
                <a:spcPts val="1800"/>
              </a:spcAft>
              <a:buNone/>
            </a:pP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4</a:t>
            </a:fld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4120" y="980728"/>
            <a:ext cx="832434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>
              <a:spcAft>
                <a:spcPts val="1800"/>
              </a:spcAft>
            </a:pPr>
            <a:r>
              <a:rPr lang="ru-RU" sz="2400" dirty="0"/>
              <a:t>Типовое положение разработано в целях оказания содействия работодателям при создании и обеспечении функционирования системы управления охраной труда.</a:t>
            </a:r>
          </a:p>
          <a:p>
            <a:pPr indent="447675">
              <a:spcAft>
                <a:spcPts val="600"/>
              </a:spcAft>
            </a:pPr>
            <a:r>
              <a:rPr lang="ru-RU" sz="2400" dirty="0"/>
              <a:t>Создание и обеспечение функционирования СУОТ осуществляется работодателем посредством соблюдения государственных нормативных требований охраны </a:t>
            </a:r>
            <a:r>
              <a:rPr lang="ru-RU" sz="2400" dirty="0" smtClean="0"/>
              <a:t>труда </a:t>
            </a:r>
            <a:r>
              <a:rPr lang="ru-RU" sz="2400" b="1" i="1" dirty="0"/>
              <a:t>с учетом специфики своей деятельности</a:t>
            </a:r>
            <a:r>
              <a:rPr lang="ru-RU" sz="2400" dirty="0"/>
              <a:t>, достижений современной науки и наилучшей практики, </a:t>
            </a:r>
            <a:r>
              <a:rPr lang="ru-RU" sz="2400" b="1" i="1" dirty="0"/>
              <a:t>принятых на себя обязательств</a:t>
            </a:r>
            <a:r>
              <a:rPr lang="ru-RU" sz="2400" dirty="0"/>
              <a:t> и </a:t>
            </a:r>
            <a:r>
              <a:rPr lang="ru-RU" sz="2400" b="1" i="1" dirty="0"/>
              <a:t>на основе международных, межгосударственных и национальных стандартов</a:t>
            </a:r>
            <a:r>
              <a:rPr lang="ru-RU" sz="2400" dirty="0"/>
              <a:t>, руководств, </a:t>
            </a:r>
            <a:r>
              <a:rPr lang="ru-RU" sz="2400" b="1" i="1" dirty="0"/>
              <a:t>а также рекомендаций Международной организации труда по СУОТ и безопасности производства</a:t>
            </a:r>
            <a:r>
              <a:rPr lang="ru-RU" sz="2400" dirty="0"/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акты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регламентирующие требования к СУОТ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968552"/>
          </a:xfrm>
        </p:spPr>
        <p:txBody>
          <a:bodyPr>
            <a:normAutofit fontScale="92500" lnSpcReduction="20000"/>
          </a:bodyPr>
          <a:lstStyle/>
          <a:p>
            <a:pPr lvl="0">
              <a:spcAft>
                <a:spcPts val="600"/>
              </a:spcAft>
            </a:pP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Трудовой кодекс РФ</a:t>
            </a:r>
            <a:r>
              <a:rPr lang="ru-RU" sz="2100" b="1" i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Типовое положение </a:t>
            </a: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о системе управления охраной </a:t>
            </a: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труда, утвержденное приказом Минтруда </a:t>
            </a: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РФ от 19 августа 2016 года № </a:t>
            </a:r>
            <a:r>
              <a:rPr lang="ru-RU" sz="2100" b="1" i="1" dirty="0">
                <a:solidFill>
                  <a:schemeClr val="accent6">
                    <a:lumMod val="50000"/>
                  </a:schemeClr>
                </a:solidFill>
              </a:rPr>
              <a:t>438н;</a:t>
            </a:r>
          </a:p>
          <a:p>
            <a:pPr lvl="0">
              <a:spcAft>
                <a:spcPts val="6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ГОСТ 12.0.230‑2007 Система управления охраной труда. Общие требования;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pPr lvl="0">
              <a:spcAft>
                <a:spcPts val="6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ГОСТ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 Р 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12.0.007‑2009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Система управления охраной труда. Общие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требования по разработке, применению, оценке и совершенствованию;</a:t>
            </a:r>
          </a:p>
          <a:p>
            <a:pPr lvl="0">
              <a:spcAft>
                <a:spcPts val="6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ГОСТ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 Р 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12.0.008‑2009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Система управления охраной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труда в организациях Проверка (аудит);</a:t>
            </a:r>
          </a:p>
          <a:p>
            <a:pPr lvl="0">
              <a:spcAft>
                <a:spcPts val="6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ГОСТ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 Р 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12.0.010‑2009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Система управления охраной труда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Определение опасностей и оценка рисков;</a:t>
            </a:r>
          </a:p>
          <a:p>
            <a:pPr>
              <a:spcAft>
                <a:spcPts val="600"/>
              </a:spcAf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ГОСТ Р ИСО/МЭК 31010-2011 Менеджмент риска Методы оценки риска;</a:t>
            </a:r>
          </a:p>
          <a:p>
            <a:pPr lvl="0">
              <a:spcAft>
                <a:spcPts val="6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ГОСТ Р 54934-2012 Система менеджмента безопасности труда и охраны здоровья.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5</a:t>
            </a:fld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3406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Основный принцип СУОТ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472608"/>
          </a:xfrm>
        </p:spPr>
        <p:txBody>
          <a:bodyPr>
            <a:normAutofit/>
          </a:bodyPr>
          <a:lstStyle/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Неразрывность с системой управления организации.</a:t>
            </a:r>
          </a:p>
          <a:p>
            <a:pPr marL="457200" lvl="0" indent="-457200">
              <a:spcAft>
                <a:spcPts val="1800"/>
              </a:spcAft>
              <a:buFont typeface="+mj-lt"/>
              <a:buAutoNum type="arabicPeriod"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Постоянное совершенствование:</a:t>
            </a:r>
          </a:p>
          <a:p>
            <a:pPr marL="0" lvl="0" indent="0">
              <a:spcAft>
                <a:spcPts val="1800"/>
              </a:spcAft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068960"/>
            <a:ext cx="4680520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Элементы СУОТ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518457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Политика и цели в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области охраны труда, задачи и программы по достижению поставленных целей.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Планирование 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 работы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охране труда.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Процедуры СУОТ.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Механизмы контроля функционирования СУОТ.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Анализ эффективности СУОТ со стороны работодателя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spcAft>
                <a:spcPts val="180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Действия по совершенствованию.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02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и разработка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СУОТ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518457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Издание приказа, устанавливающего сроки и ответственного за разработку СУОТ, документы, которые берутся за основу ее разработки, в том числе ГОСТы.</a:t>
            </a:r>
          </a:p>
          <a:p>
            <a:pPr>
              <a:spcAft>
                <a:spcPts val="1800"/>
              </a:spcAft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Формируется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реестр факторов, влияющих на безопасность труда, и которые находятся под контролем работодателя (реестр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рисков).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Разрабатывается и утверждается процедура по выявлению, оценке и управлению рисками, за основу можно взять ГОСТ Р ИСО/МЭК 31010-2011 "Менеджмент риска. Методы оценки риска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".</a:t>
            </a:r>
          </a:p>
          <a:p>
            <a:pPr>
              <a:spcAft>
                <a:spcPts val="1800"/>
              </a:spcAft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Определяется структура и распределяются обязанности и ответственность за функционирование каждого блока СУОТ.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рисками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84576"/>
          </a:xfrm>
        </p:spPr>
        <p:txBody>
          <a:bodyPr>
            <a:normAutofit fontScale="92500"/>
          </a:bodyPr>
          <a:lstStyle/>
          <a:p>
            <a:pPr marL="0" lvl="0" indent="45720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 выявленные риски </a:t>
            </a: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подлежат управлению с учетом установленных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приоритетов:</a:t>
            </a:r>
          </a:p>
          <a:p>
            <a:pPr marL="0" lvl="0" indent="0">
              <a:buNone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исключение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опасной работы (процедуры), например, за счет замены человеческого труда автоматизированными процессами;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замену опасной работы (процедуры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на менее опасную,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например, за счет смены используемого сырья на более безопасное для здоровья;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инженерные (технические) методы ограничения воздействия опасностей, например, за счет установления барьерных ограждений или нанесения сигнальной разметки;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административные методы ограничения воздействия опасностей, например, при помощи проведения дополнительного обучения безопасным прием и методам работ;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средства коллективной и индивидуальной защиты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C885-0303-4778-AA17-AAFB07F03C6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2425</TotalTime>
  <Words>3058</Words>
  <Application>Microsoft Office PowerPoint</Application>
  <PresentationFormat>Экран (4:3)</PresentationFormat>
  <Paragraphs>290</Paragraphs>
  <Slides>38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Исполнительная</vt:lpstr>
      <vt:lpstr>4_Исполнительная</vt:lpstr>
      <vt:lpstr>   Система управления охраной труда в организации</vt:lpstr>
      <vt:lpstr>Презентация PowerPoint</vt:lpstr>
      <vt:lpstr>Типовое положение о СУОТ</vt:lpstr>
      <vt:lpstr>Презентация PowerPoint</vt:lpstr>
      <vt:lpstr>Нормативные акты, регламентирующие требования к СУОТ</vt:lpstr>
      <vt:lpstr>Основный принцип СУОТ</vt:lpstr>
      <vt:lpstr>Элементы СУОТ</vt:lpstr>
      <vt:lpstr>Планирование и разработка СУОТ</vt:lpstr>
      <vt:lpstr>Система управления рисками</vt:lpstr>
      <vt:lpstr>Подготовленность к аварийным ситуациям</vt:lpstr>
      <vt:lpstr>Обеспечение функционирования СУОТ</vt:lpstr>
      <vt:lpstr>Планирование и финансирование  работы по охране труда </vt:lpstr>
      <vt:lpstr>Служба охраны труда организации</vt:lpstr>
      <vt:lpstr>Основные задачи службы охраны труда: </vt:lpstr>
      <vt:lpstr>Комитеты (комиссии) по охране труда </vt:lpstr>
      <vt:lpstr>Уполномоченные (доверенные) лица по охране труда профессиональных союзов </vt:lpstr>
      <vt:lpstr>Уполномоченные (доверенные) лица по охране труда профессиональных союзов </vt:lpstr>
      <vt:lpstr>Нужно помнить, что без активной позиции всех членов трудового коллектива в вопросах охраны труда нормальных условий работы  не обеспечить.  Ключевая роль в этом вопросе  отводится именно уполномоченным  по охране труда.</vt:lpstr>
      <vt:lpstr>Презентация PowerPoint</vt:lpstr>
      <vt:lpstr>Разработка инструкций по охране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I Раздел инструкции «Общие требования охраны труда</vt:lpstr>
      <vt:lpstr>I Раздел инструкции «Общие требования охраны труда</vt:lpstr>
      <vt:lpstr>I Раздел инструкции «Общие требования охраны труда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</vt:lpstr>
    </vt:vector>
  </TitlesOfParts>
  <Company>SBRAS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изменения, внесенные в законодательство федеральным законом от 28.12.2013 № 421‑ФЗ</dc:title>
  <dc:creator>Microsoft</dc:creator>
  <cp:lastModifiedBy>Fomin</cp:lastModifiedBy>
  <cp:revision>183</cp:revision>
  <dcterms:created xsi:type="dcterms:W3CDTF">2014-02-18T03:48:07Z</dcterms:created>
  <dcterms:modified xsi:type="dcterms:W3CDTF">2017-03-14T13:15:31Z</dcterms:modified>
</cp:coreProperties>
</file>